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3b1d99b65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ed6e1b994d44bf"/>
  </p:sldMasterIdLst>
  <p:sldIdLst>
    <p:sldId xmlns:r="http://schemas.openxmlformats.org/officeDocument/2006/relationships" id="256" r:id="Rad5bdcb828314295"/>
    <p:sldId xmlns:r="http://schemas.openxmlformats.org/officeDocument/2006/relationships" id="257" r:id="R44d8a9204bbd47e4"/>
    <p:sldId xmlns:r="http://schemas.openxmlformats.org/officeDocument/2006/relationships" id="258" r:id="R4bad160864324044"/>
    <p:sldId xmlns:r="http://schemas.openxmlformats.org/officeDocument/2006/relationships" id="259" r:id="R7e74ec8b26134e32"/>
    <p:sldId xmlns:r="http://schemas.openxmlformats.org/officeDocument/2006/relationships" id="260" r:id="R1d7a26f5b875499b"/>
    <p:sldId xmlns:r="http://schemas.openxmlformats.org/officeDocument/2006/relationships" id="261" r:id="Rc3af4e9295f74549"/>
    <p:sldId xmlns:r="http://schemas.openxmlformats.org/officeDocument/2006/relationships" id="262" r:id="R84524057ae9f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ed6e1b994d44bf" /><Relationship Type="http://schemas.openxmlformats.org/officeDocument/2006/relationships/slide" Target="/ppt/slides/slide1.xml" Id="Rad5bdcb828314295" /><Relationship Type="http://schemas.openxmlformats.org/officeDocument/2006/relationships/slide" Target="/ppt/slides/slide2.xml" Id="R44d8a9204bbd47e4" /><Relationship Type="http://schemas.openxmlformats.org/officeDocument/2006/relationships/slide" Target="/ppt/slides/slide3.xml" Id="R4bad160864324044" /><Relationship Type="http://schemas.openxmlformats.org/officeDocument/2006/relationships/slide" Target="/ppt/slides/slide4.xml" Id="R7e74ec8b26134e32" /><Relationship Type="http://schemas.openxmlformats.org/officeDocument/2006/relationships/slide" Target="/ppt/slides/slide5.xml" Id="R1d7a26f5b875499b" /><Relationship Type="http://schemas.openxmlformats.org/officeDocument/2006/relationships/slide" Target="/ppt/slides/slide6.xml" Id="Rc3af4e9295f74549" /><Relationship Type="http://schemas.openxmlformats.org/officeDocument/2006/relationships/slide" Target="/ppt/slides/slide7.xml" Id="R84524057ae9f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107e7847a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d37c8fbf34b33" /><Relationship Type="http://schemas.openxmlformats.org/officeDocument/2006/relationships/theme" Target="/ppt/slideMasters/theme/theme1.xml" Id="R4726e005248048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7d37c8fbf34b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792ed0930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bc4f9f44547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984c66bd047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caa2f4666447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c05496888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a791fb9ae4e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79c64662c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LEKSVIK INDUSTRIELL 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HOLDING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−185 987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7 036 283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 GRUPPEN AS  –  32,5 %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INDRE FOSEN KOMMUNE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EIENDOM AS  –  17,7 %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RISSA KRAFTLAG SA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VAMEC EIENDOM AS  –  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 FINANS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LEKSVIK INDUSTRIELL VEKST HOLDING AS</a:t>
            </a:r>
          </a:p>
        </p:txBody>
      </p:sp>
    </p:spTree>
  </p:cSld>
  <p:clrMapOvr>
    <a:masterClrMapping xmlns:a="http://schemas.openxmlformats.org/drawingml/2006/main"/>
  </p:clrMapOvr>
</p:sld>
</file>