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bc05a2196f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71c3eed8246b5"/>
  </p:sldMasterIdLst>
  <p:sldIdLst>
    <p:sldId xmlns:r="http://schemas.openxmlformats.org/officeDocument/2006/relationships" id="256" r:id="R23d2060f97964ca9"/>
    <p:sldId xmlns:r="http://schemas.openxmlformats.org/officeDocument/2006/relationships" id="257" r:id="R6eaf4a47cb814056"/>
    <p:sldId xmlns:r="http://schemas.openxmlformats.org/officeDocument/2006/relationships" id="258" r:id="Rc1fff8ef5bae4bf3"/>
    <p:sldId xmlns:r="http://schemas.openxmlformats.org/officeDocument/2006/relationships" id="259" r:id="Rad6e971f717940a9"/>
    <p:sldId xmlns:r="http://schemas.openxmlformats.org/officeDocument/2006/relationships" id="260" r:id="R7ae49a2327fe440f"/>
    <p:sldId xmlns:r="http://schemas.openxmlformats.org/officeDocument/2006/relationships" id="261" r:id="R72aec4ea077d4005"/>
    <p:sldId xmlns:r="http://schemas.openxmlformats.org/officeDocument/2006/relationships" id="262" r:id="Raa9539efb28c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71c3eed8246b5" /><Relationship Type="http://schemas.openxmlformats.org/officeDocument/2006/relationships/slide" Target="/ppt/slides/slide1.xml" Id="R23d2060f97964ca9" /><Relationship Type="http://schemas.openxmlformats.org/officeDocument/2006/relationships/slide" Target="/ppt/slides/slide2.xml" Id="R6eaf4a47cb814056" /><Relationship Type="http://schemas.openxmlformats.org/officeDocument/2006/relationships/slide" Target="/ppt/slides/slide3.xml" Id="Rc1fff8ef5bae4bf3" /><Relationship Type="http://schemas.openxmlformats.org/officeDocument/2006/relationships/slide" Target="/ppt/slides/slide4.xml" Id="Rad6e971f717940a9" /><Relationship Type="http://schemas.openxmlformats.org/officeDocument/2006/relationships/slide" Target="/ppt/slides/slide5.xml" Id="R7ae49a2327fe440f" /><Relationship Type="http://schemas.openxmlformats.org/officeDocument/2006/relationships/slide" Target="/ppt/slides/slide6.xml" Id="R72aec4ea077d4005" /><Relationship Type="http://schemas.openxmlformats.org/officeDocument/2006/relationships/slide" Target="/ppt/slides/slide7.xml" Id="Raa9539efb28c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bd47b0e9a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5f30d9e384d8e" /><Relationship Type="http://schemas.openxmlformats.org/officeDocument/2006/relationships/theme" Target="/ppt/slideMasters/theme/theme1.xml" Id="R749f319aed85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5f30d9e38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da2fe64a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e203709a7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959b15650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d6f2af884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df1b43ad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501dea79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533df302b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