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f119b44f6246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789fe8cd34e95"/>
  </p:sldMasterIdLst>
  <p:sldIdLst>
    <p:sldId xmlns:r="http://schemas.openxmlformats.org/officeDocument/2006/relationships" id="256" r:id="R010cbf3f4a4a41f5"/>
    <p:sldId xmlns:r="http://schemas.openxmlformats.org/officeDocument/2006/relationships" id="257" r:id="R13fc8d0b9af94f3e"/>
    <p:sldId xmlns:r="http://schemas.openxmlformats.org/officeDocument/2006/relationships" id="258" r:id="R7ee5b363d482464f"/>
    <p:sldId xmlns:r="http://schemas.openxmlformats.org/officeDocument/2006/relationships" id="259" r:id="R84cb51162df6462b"/>
    <p:sldId xmlns:r="http://schemas.openxmlformats.org/officeDocument/2006/relationships" id="260" r:id="Rcd7ae0abefa0424d"/>
    <p:sldId xmlns:r="http://schemas.openxmlformats.org/officeDocument/2006/relationships" id="261" r:id="Re96abb1e93bf4b80"/>
    <p:sldId xmlns:r="http://schemas.openxmlformats.org/officeDocument/2006/relationships" id="262" r:id="Rac9c85c84a6244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789fe8cd34e95" /><Relationship Type="http://schemas.openxmlformats.org/officeDocument/2006/relationships/slide" Target="/ppt/slides/slide1.xml" Id="R010cbf3f4a4a41f5" /><Relationship Type="http://schemas.openxmlformats.org/officeDocument/2006/relationships/slide" Target="/ppt/slides/slide2.xml" Id="R13fc8d0b9af94f3e" /><Relationship Type="http://schemas.openxmlformats.org/officeDocument/2006/relationships/slide" Target="/ppt/slides/slide3.xml" Id="R7ee5b363d482464f" /><Relationship Type="http://schemas.openxmlformats.org/officeDocument/2006/relationships/slide" Target="/ppt/slides/slide4.xml" Id="R84cb51162df6462b" /><Relationship Type="http://schemas.openxmlformats.org/officeDocument/2006/relationships/slide" Target="/ppt/slides/slide5.xml" Id="Rcd7ae0abefa0424d" /><Relationship Type="http://schemas.openxmlformats.org/officeDocument/2006/relationships/slide" Target="/ppt/slides/slide6.xml" Id="Re96abb1e93bf4b80" /><Relationship Type="http://schemas.openxmlformats.org/officeDocument/2006/relationships/slide" Target="/ppt/slides/slide7.xml" Id="Rac9c85c84a6244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5f1e5b7c8d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130da68e4798" /><Relationship Type="http://schemas.openxmlformats.org/officeDocument/2006/relationships/theme" Target="/ppt/slideMasters/theme/theme1.xml" Id="R049e808dc6f04a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b130da68e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e70a90db2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392d7654a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b6b278a17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0d67e54c045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0b00dcbc24d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22aa23cc542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3e3f106f145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