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de53bc7c9d4a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bba4734c940cf"/>
  </p:sldMasterIdLst>
  <p:sldIdLst>
    <p:sldId xmlns:r="http://schemas.openxmlformats.org/officeDocument/2006/relationships" id="256" r:id="R0f011327bcf840d0"/>
    <p:sldId xmlns:r="http://schemas.openxmlformats.org/officeDocument/2006/relationships" id="257" r:id="R602b79d8182f496c"/>
    <p:sldId xmlns:r="http://schemas.openxmlformats.org/officeDocument/2006/relationships" id="258" r:id="R2d67412e59a64b77"/>
    <p:sldId xmlns:r="http://schemas.openxmlformats.org/officeDocument/2006/relationships" id="259" r:id="Rfd22c6b532294d87"/>
    <p:sldId xmlns:r="http://schemas.openxmlformats.org/officeDocument/2006/relationships" id="260" r:id="R041adfb11e40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bba4734c940cf" /><Relationship Type="http://schemas.openxmlformats.org/officeDocument/2006/relationships/slide" Target="/ppt/slides/slide1.xml" Id="R0f011327bcf840d0" /><Relationship Type="http://schemas.openxmlformats.org/officeDocument/2006/relationships/slide" Target="/ppt/slides/slide2.xml" Id="R602b79d8182f496c" /><Relationship Type="http://schemas.openxmlformats.org/officeDocument/2006/relationships/slide" Target="/ppt/slides/slide3.xml" Id="R2d67412e59a64b77" /><Relationship Type="http://schemas.openxmlformats.org/officeDocument/2006/relationships/slide" Target="/ppt/slides/slide4.xml" Id="Rfd22c6b532294d87" /><Relationship Type="http://schemas.openxmlformats.org/officeDocument/2006/relationships/slide" Target="/ppt/slides/slide5.xml" Id="R041adfb11e40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71a87a778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26d75206843f2" /><Relationship Type="http://schemas.openxmlformats.org/officeDocument/2006/relationships/theme" Target="/ppt/slideMasters/theme/theme1.xml" Id="Re16150f7417846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26d75206843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68177a87f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8e26bd2b3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7c36bef1e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1775e9f0148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d99a487a34c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 TANK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 TANK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