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835ede430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12269bf4b46f8"/>
  </p:sldMasterIdLst>
  <p:sldIdLst>
    <p:sldId xmlns:r="http://schemas.openxmlformats.org/officeDocument/2006/relationships" id="256" r:id="R05c2caa875ce4796"/>
    <p:sldId xmlns:r="http://schemas.openxmlformats.org/officeDocument/2006/relationships" id="257" r:id="Ree9a9aec913d406d"/>
    <p:sldId xmlns:r="http://schemas.openxmlformats.org/officeDocument/2006/relationships" id="258" r:id="Rbdc5b30ff5134bf4"/>
    <p:sldId xmlns:r="http://schemas.openxmlformats.org/officeDocument/2006/relationships" id="259" r:id="Rdf7ffefd9fc04c63"/>
    <p:sldId xmlns:r="http://schemas.openxmlformats.org/officeDocument/2006/relationships" id="260" r:id="Ref5c56cdeaab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12269bf4b46f8" /><Relationship Type="http://schemas.openxmlformats.org/officeDocument/2006/relationships/slide" Target="/ppt/slides/slide1.xml" Id="R05c2caa875ce4796" /><Relationship Type="http://schemas.openxmlformats.org/officeDocument/2006/relationships/slide" Target="/ppt/slides/slide2.xml" Id="Ree9a9aec913d406d" /><Relationship Type="http://schemas.openxmlformats.org/officeDocument/2006/relationships/slide" Target="/ppt/slides/slide3.xml" Id="Rbdc5b30ff5134bf4" /><Relationship Type="http://schemas.openxmlformats.org/officeDocument/2006/relationships/slide" Target="/ppt/slides/slide4.xml" Id="Rdf7ffefd9fc04c63" /><Relationship Type="http://schemas.openxmlformats.org/officeDocument/2006/relationships/slide" Target="/ppt/slides/slide5.xml" Id="Ref5c56cdeaab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901f01a02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198661d234016" /><Relationship Type="http://schemas.openxmlformats.org/officeDocument/2006/relationships/theme" Target="/ppt/slideMasters/theme/theme1.xml" Id="R0ca1c224c48a47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198661d23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c3d6d6840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3b562bd99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72f8ca183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08ac15d2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cdc7e3cc7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 TANK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 TANK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