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238a55524e40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2ee426918342e5"/>
  </p:sldMasterIdLst>
  <p:sldIdLst>
    <p:sldId xmlns:r="http://schemas.openxmlformats.org/officeDocument/2006/relationships" id="256" r:id="R288d49a620484b9b"/>
    <p:sldId xmlns:r="http://schemas.openxmlformats.org/officeDocument/2006/relationships" id="257" r:id="Rcaa661c652f64bdb"/>
    <p:sldId xmlns:r="http://schemas.openxmlformats.org/officeDocument/2006/relationships" id="258" r:id="Rba6238aeb1fb4f4a"/>
    <p:sldId xmlns:r="http://schemas.openxmlformats.org/officeDocument/2006/relationships" id="259" r:id="Ra16e232f8e064013"/>
    <p:sldId xmlns:r="http://schemas.openxmlformats.org/officeDocument/2006/relationships" id="260" r:id="R7b7edcfd533a4a4a"/>
    <p:sldId xmlns:r="http://schemas.openxmlformats.org/officeDocument/2006/relationships" id="261" r:id="Rd605fe37d96748d7"/>
    <p:sldId xmlns:r="http://schemas.openxmlformats.org/officeDocument/2006/relationships" id="262" r:id="R4de3da55e6294d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ee426918342e5" /><Relationship Type="http://schemas.openxmlformats.org/officeDocument/2006/relationships/slide" Target="/ppt/slides/slide1.xml" Id="R288d49a620484b9b" /><Relationship Type="http://schemas.openxmlformats.org/officeDocument/2006/relationships/slide" Target="/ppt/slides/slide2.xml" Id="Rcaa661c652f64bdb" /><Relationship Type="http://schemas.openxmlformats.org/officeDocument/2006/relationships/slide" Target="/ppt/slides/slide3.xml" Id="Rba6238aeb1fb4f4a" /><Relationship Type="http://schemas.openxmlformats.org/officeDocument/2006/relationships/slide" Target="/ppt/slides/slide4.xml" Id="Ra16e232f8e064013" /><Relationship Type="http://schemas.openxmlformats.org/officeDocument/2006/relationships/slide" Target="/ppt/slides/slide5.xml" Id="R7b7edcfd533a4a4a" /><Relationship Type="http://schemas.openxmlformats.org/officeDocument/2006/relationships/slide" Target="/ppt/slides/slide6.xml" Id="Rd605fe37d96748d7" /><Relationship Type="http://schemas.openxmlformats.org/officeDocument/2006/relationships/slide" Target="/ppt/slides/slide7.xml" Id="R4de3da55e6294d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8ca64d9c640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6e7aa5637435d" /><Relationship Type="http://schemas.openxmlformats.org/officeDocument/2006/relationships/theme" Target="/ppt/slideMasters/theme/theme1.xml" Id="Rca378ef3fc1347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c6e7aa563743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f26af175a48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347917c3248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c8b85160745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3a53f5b274d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211e5906a40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445a5241148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f41d72d5344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