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053f4fcf7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600e47b0646e6"/>
  </p:sldMasterIdLst>
  <p:sldIdLst>
    <p:sldId xmlns:r="http://schemas.openxmlformats.org/officeDocument/2006/relationships" id="256" r:id="R1a4ebe96697c45a9"/>
    <p:sldId xmlns:r="http://schemas.openxmlformats.org/officeDocument/2006/relationships" id="257" r:id="Rc4eebd140126441b"/>
    <p:sldId xmlns:r="http://schemas.openxmlformats.org/officeDocument/2006/relationships" id="258" r:id="R0d6b2d1b30874e3e"/>
    <p:sldId xmlns:r="http://schemas.openxmlformats.org/officeDocument/2006/relationships" id="259" r:id="R1c1c0ca2bd2f4664"/>
    <p:sldId xmlns:r="http://schemas.openxmlformats.org/officeDocument/2006/relationships" id="260" r:id="R6e0837458218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600e47b0646e6" /><Relationship Type="http://schemas.openxmlformats.org/officeDocument/2006/relationships/slide" Target="/ppt/slides/slide1.xml" Id="R1a4ebe96697c45a9" /><Relationship Type="http://schemas.openxmlformats.org/officeDocument/2006/relationships/slide" Target="/ppt/slides/slide2.xml" Id="Rc4eebd140126441b" /><Relationship Type="http://schemas.openxmlformats.org/officeDocument/2006/relationships/slide" Target="/ppt/slides/slide3.xml" Id="R0d6b2d1b30874e3e" /><Relationship Type="http://schemas.openxmlformats.org/officeDocument/2006/relationships/slide" Target="/ppt/slides/slide4.xml" Id="R1c1c0ca2bd2f4664" /><Relationship Type="http://schemas.openxmlformats.org/officeDocument/2006/relationships/slide" Target="/ppt/slides/slide5.xml" Id="R6e0837458218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bab15f60e43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e8f16ad448a0" /><Relationship Type="http://schemas.openxmlformats.org/officeDocument/2006/relationships/theme" Target="/ppt/slideMasters/theme/theme1.xml" Id="R01ff20007011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2e8f16ad4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4e6430feb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b0afbfcbd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72459f28a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93430f2944b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1ccfa1ae3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