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ca9aa97cc34d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fbc601da7448a4"/>
  </p:sldMasterIdLst>
  <p:sldIdLst>
    <p:sldId xmlns:r="http://schemas.openxmlformats.org/officeDocument/2006/relationships" id="256" r:id="Rfc13ee1f447244fb"/>
    <p:sldId xmlns:r="http://schemas.openxmlformats.org/officeDocument/2006/relationships" id="257" r:id="Rf7ddcf551a2b4e0e"/>
    <p:sldId xmlns:r="http://schemas.openxmlformats.org/officeDocument/2006/relationships" id="258" r:id="Rde3fca6cfe4445bd"/>
    <p:sldId xmlns:r="http://schemas.openxmlformats.org/officeDocument/2006/relationships" id="259" r:id="R10388b6571fc40f8"/>
    <p:sldId xmlns:r="http://schemas.openxmlformats.org/officeDocument/2006/relationships" id="260" r:id="Rccf84af120fe40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fbc601da7448a4" /><Relationship Type="http://schemas.openxmlformats.org/officeDocument/2006/relationships/slide" Target="/ppt/slides/slide1.xml" Id="Rfc13ee1f447244fb" /><Relationship Type="http://schemas.openxmlformats.org/officeDocument/2006/relationships/slide" Target="/ppt/slides/slide2.xml" Id="Rf7ddcf551a2b4e0e" /><Relationship Type="http://schemas.openxmlformats.org/officeDocument/2006/relationships/slide" Target="/ppt/slides/slide3.xml" Id="Rde3fca6cfe4445bd" /><Relationship Type="http://schemas.openxmlformats.org/officeDocument/2006/relationships/slide" Target="/ppt/slides/slide4.xml" Id="R10388b6571fc40f8" /><Relationship Type="http://schemas.openxmlformats.org/officeDocument/2006/relationships/slide" Target="/ppt/slides/slide5.xml" Id="Rccf84af120fe40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4f06bb656b45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7560313f54220" /><Relationship Type="http://schemas.openxmlformats.org/officeDocument/2006/relationships/theme" Target="/ppt/slideMasters/theme/theme1.xml" Id="R2312b603df9041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a7560313f542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082b5fa0f48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8b7d674c24a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1a373b5224b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35091014e4d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cc41bded14e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SOPPSKADE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SOPPSKADE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986 850 430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