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d23ed1f90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8595763984066"/>
  </p:sldMasterIdLst>
  <p:sldIdLst>
    <p:sldId xmlns:r="http://schemas.openxmlformats.org/officeDocument/2006/relationships" id="256" r:id="R8b785d861d0a4c5f"/>
    <p:sldId xmlns:r="http://schemas.openxmlformats.org/officeDocument/2006/relationships" id="257" r:id="R441c528b31fc47a6"/>
    <p:sldId xmlns:r="http://schemas.openxmlformats.org/officeDocument/2006/relationships" id="258" r:id="Rf0ce7dcd134a4c2f"/>
    <p:sldId xmlns:r="http://schemas.openxmlformats.org/officeDocument/2006/relationships" id="259" r:id="Ra9af05b1e81b4f18"/>
    <p:sldId xmlns:r="http://schemas.openxmlformats.org/officeDocument/2006/relationships" id="260" r:id="Re4928562b949400f"/>
    <p:sldId xmlns:r="http://schemas.openxmlformats.org/officeDocument/2006/relationships" id="261" r:id="R21170a2c3fe948d5"/>
    <p:sldId xmlns:r="http://schemas.openxmlformats.org/officeDocument/2006/relationships" id="262" r:id="R08042fee8a61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8595763984066" /><Relationship Type="http://schemas.openxmlformats.org/officeDocument/2006/relationships/slide" Target="/ppt/slides/slide1.xml" Id="R8b785d861d0a4c5f" /><Relationship Type="http://schemas.openxmlformats.org/officeDocument/2006/relationships/slide" Target="/ppt/slides/slide2.xml" Id="R441c528b31fc47a6" /><Relationship Type="http://schemas.openxmlformats.org/officeDocument/2006/relationships/slide" Target="/ppt/slides/slide3.xml" Id="Rf0ce7dcd134a4c2f" /><Relationship Type="http://schemas.openxmlformats.org/officeDocument/2006/relationships/slide" Target="/ppt/slides/slide4.xml" Id="Ra9af05b1e81b4f18" /><Relationship Type="http://schemas.openxmlformats.org/officeDocument/2006/relationships/slide" Target="/ppt/slides/slide5.xml" Id="Re4928562b949400f" /><Relationship Type="http://schemas.openxmlformats.org/officeDocument/2006/relationships/slide" Target="/ppt/slides/slide6.xml" Id="R21170a2c3fe948d5" /><Relationship Type="http://schemas.openxmlformats.org/officeDocument/2006/relationships/slide" Target="/ppt/slides/slide7.xml" Id="R08042fee8a61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cc76e3d8a48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ad73cad55495d" /><Relationship Type="http://schemas.openxmlformats.org/officeDocument/2006/relationships/theme" Target="/ppt/slideMasters/theme/theme1.xml" Id="Rced4d58c3338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ad73cad5549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392e11f5f4d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858909654a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398e94d1743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27cc5dd9e41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48a9a954446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e6ada09f84f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d760f4dcb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