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80439bc09c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7d7c8e8f3461c"/>
  </p:sldMasterIdLst>
  <p:sldIdLst>
    <p:sldId xmlns:r="http://schemas.openxmlformats.org/officeDocument/2006/relationships" id="256" r:id="R3a3e5f1e71ae4917"/>
    <p:sldId xmlns:r="http://schemas.openxmlformats.org/officeDocument/2006/relationships" id="257" r:id="Ra20daed276ca49ae"/>
    <p:sldId xmlns:r="http://schemas.openxmlformats.org/officeDocument/2006/relationships" id="258" r:id="R0c17c4d0c98845c5"/>
    <p:sldId xmlns:r="http://schemas.openxmlformats.org/officeDocument/2006/relationships" id="259" r:id="Rb405e9a403a544ae"/>
    <p:sldId xmlns:r="http://schemas.openxmlformats.org/officeDocument/2006/relationships" id="260" r:id="R940514da65634841"/>
    <p:sldId xmlns:r="http://schemas.openxmlformats.org/officeDocument/2006/relationships" id="261" r:id="Re78969431cbf40a4"/>
    <p:sldId xmlns:r="http://schemas.openxmlformats.org/officeDocument/2006/relationships" id="262" r:id="R96dc93bc6a4341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7d7c8e8f3461c" /><Relationship Type="http://schemas.openxmlformats.org/officeDocument/2006/relationships/slide" Target="/ppt/slides/slide1.xml" Id="R3a3e5f1e71ae4917" /><Relationship Type="http://schemas.openxmlformats.org/officeDocument/2006/relationships/slide" Target="/ppt/slides/slide2.xml" Id="Ra20daed276ca49ae" /><Relationship Type="http://schemas.openxmlformats.org/officeDocument/2006/relationships/slide" Target="/ppt/slides/slide3.xml" Id="R0c17c4d0c98845c5" /><Relationship Type="http://schemas.openxmlformats.org/officeDocument/2006/relationships/slide" Target="/ppt/slides/slide4.xml" Id="Rb405e9a403a544ae" /><Relationship Type="http://schemas.openxmlformats.org/officeDocument/2006/relationships/slide" Target="/ppt/slides/slide5.xml" Id="R940514da65634841" /><Relationship Type="http://schemas.openxmlformats.org/officeDocument/2006/relationships/slide" Target="/ppt/slides/slide6.xml" Id="Re78969431cbf40a4" /><Relationship Type="http://schemas.openxmlformats.org/officeDocument/2006/relationships/slide" Target="/ppt/slides/slide7.xml" Id="R96dc93bc6a4341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095b8636246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3e692d12b4407" /><Relationship Type="http://schemas.openxmlformats.org/officeDocument/2006/relationships/theme" Target="/ppt/slideMasters/theme/theme1.xml" Id="Rb81525f3e5d54b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3e692d12b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ba3c37336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63914c7d843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d92a7b8fa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fb632fc8d41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b4ceac0104e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d51e977af44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4a7b893c6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