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0e10a416914e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f9c227b74a431c"/>
  </p:sldMasterIdLst>
  <p:sldIdLst>
    <p:sldId xmlns:r="http://schemas.openxmlformats.org/officeDocument/2006/relationships" id="256" r:id="R1f4616c28b8649f6"/>
    <p:sldId xmlns:r="http://schemas.openxmlformats.org/officeDocument/2006/relationships" id="257" r:id="R0ece96ed26134259"/>
    <p:sldId xmlns:r="http://schemas.openxmlformats.org/officeDocument/2006/relationships" id="258" r:id="R86b9148f77964d5e"/>
    <p:sldId xmlns:r="http://schemas.openxmlformats.org/officeDocument/2006/relationships" id="259" r:id="Rb3fa930a52f940cc"/>
    <p:sldId xmlns:r="http://schemas.openxmlformats.org/officeDocument/2006/relationships" id="260" r:id="Rc83bcf9e58704bfb"/>
    <p:sldId xmlns:r="http://schemas.openxmlformats.org/officeDocument/2006/relationships" id="261" r:id="R6375c074087c493a"/>
    <p:sldId xmlns:r="http://schemas.openxmlformats.org/officeDocument/2006/relationships" id="262" r:id="Ra7bd00bf13664a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f9c227b74a431c" /><Relationship Type="http://schemas.openxmlformats.org/officeDocument/2006/relationships/slide" Target="/ppt/slides/slide1.xml" Id="R1f4616c28b8649f6" /><Relationship Type="http://schemas.openxmlformats.org/officeDocument/2006/relationships/slide" Target="/ppt/slides/slide2.xml" Id="R0ece96ed26134259" /><Relationship Type="http://schemas.openxmlformats.org/officeDocument/2006/relationships/slide" Target="/ppt/slides/slide3.xml" Id="R86b9148f77964d5e" /><Relationship Type="http://schemas.openxmlformats.org/officeDocument/2006/relationships/slide" Target="/ppt/slides/slide4.xml" Id="Rb3fa930a52f940cc" /><Relationship Type="http://schemas.openxmlformats.org/officeDocument/2006/relationships/slide" Target="/ppt/slides/slide5.xml" Id="Rc83bcf9e58704bfb" /><Relationship Type="http://schemas.openxmlformats.org/officeDocument/2006/relationships/slide" Target="/ppt/slides/slide6.xml" Id="R6375c074087c493a" /><Relationship Type="http://schemas.openxmlformats.org/officeDocument/2006/relationships/slide" Target="/ppt/slides/slide7.xml" Id="Ra7bd00bf13664a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0b9498605a44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f25e232d54838" /><Relationship Type="http://schemas.openxmlformats.org/officeDocument/2006/relationships/theme" Target="/ppt/slideMasters/theme/theme1.xml" Id="R23559b1783ee48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7f25e232d548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8635b238c41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24352bf6041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500da20a84b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62ae2f4bc40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c991696ed4b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b47a9e2714d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9d85e174b4a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AMEKA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9 645 014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−2 783 875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−2 351 620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1 878 585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11 440 218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AXTECH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986 602 313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AMEKA AS</a:t>
            </a:r>
          </a:p>
        </p:txBody>
      </p:sp>
    </p:spTree>
  </p:cSld>
  <p:clrMapOvr>
    <a:masterClrMapping xmlns:a="http://schemas.openxmlformats.org/drawingml/2006/main"/>
  </p:clrMapOvr>
</p:sld>
</file>