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0e6454571648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c206fa52c34b63"/>
  </p:sldMasterIdLst>
  <p:sldIdLst>
    <p:sldId xmlns:r="http://schemas.openxmlformats.org/officeDocument/2006/relationships" id="256" r:id="Rc4e84b3bf0e9475f"/>
    <p:sldId xmlns:r="http://schemas.openxmlformats.org/officeDocument/2006/relationships" id="257" r:id="Rfa3bbb7091244a26"/>
    <p:sldId xmlns:r="http://schemas.openxmlformats.org/officeDocument/2006/relationships" id="258" r:id="Rff3f5147811a4066"/>
    <p:sldId xmlns:r="http://schemas.openxmlformats.org/officeDocument/2006/relationships" id="259" r:id="R75657f21d6c548f5"/>
    <p:sldId xmlns:r="http://schemas.openxmlformats.org/officeDocument/2006/relationships" id="260" r:id="R8ea1a9aefda04b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c206fa52c34b63" /><Relationship Type="http://schemas.openxmlformats.org/officeDocument/2006/relationships/slide" Target="/ppt/slides/slide1.xml" Id="Rc4e84b3bf0e9475f" /><Relationship Type="http://schemas.openxmlformats.org/officeDocument/2006/relationships/slide" Target="/ppt/slides/slide2.xml" Id="Rfa3bbb7091244a26" /><Relationship Type="http://schemas.openxmlformats.org/officeDocument/2006/relationships/slide" Target="/ppt/slides/slide3.xml" Id="Rff3f5147811a4066" /><Relationship Type="http://schemas.openxmlformats.org/officeDocument/2006/relationships/slide" Target="/ppt/slides/slide4.xml" Id="R75657f21d6c548f5" /><Relationship Type="http://schemas.openxmlformats.org/officeDocument/2006/relationships/slide" Target="/ppt/slides/slide5.xml" Id="R8ea1a9aefda04b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1c6927d89945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f11749ea4744f8" /><Relationship Type="http://schemas.openxmlformats.org/officeDocument/2006/relationships/theme" Target="/ppt/slideMasters/theme/theme1.xml" Id="R7f2bb9fc08d54b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f11749ea4744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cb9b7cd9143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b12cedbbeb47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7e7f9f9a9947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a06b9a30374b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cf06bd049c4f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FRYSJA BILGLASS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 BILGLASS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FRYSJA BILGLASS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 BILGLASS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 BILGLASS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 BILGLASS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986 479 708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 BILGLASS AS</a:t>
            </a:r>
          </a:p>
        </p:txBody>
      </p:sp>
    </p:spTree>
  </p:cSld>
  <p:clrMapOvr>
    <a:masterClrMapping xmlns:a="http://schemas.openxmlformats.org/drawingml/2006/main"/>
  </p:clrMapOvr>
</p:sld>
</file>