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0c56eac95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02669ee8e4cf8"/>
  </p:sldMasterIdLst>
  <p:sldIdLst>
    <p:sldId xmlns:r="http://schemas.openxmlformats.org/officeDocument/2006/relationships" id="256" r:id="R43ecf265283b4f4d"/>
    <p:sldId xmlns:r="http://schemas.openxmlformats.org/officeDocument/2006/relationships" id="257" r:id="Rb50311b6e1d34d70"/>
    <p:sldId xmlns:r="http://schemas.openxmlformats.org/officeDocument/2006/relationships" id="258" r:id="Ref3aedc5fe95473b"/>
    <p:sldId xmlns:r="http://schemas.openxmlformats.org/officeDocument/2006/relationships" id="259" r:id="Rb87440d0f15a4baa"/>
    <p:sldId xmlns:r="http://schemas.openxmlformats.org/officeDocument/2006/relationships" id="260" r:id="Rd3926c7a26394ae2"/>
    <p:sldId xmlns:r="http://schemas.openxmlformats.org/officeDocument/2006/relationships" id="261" r:id="R7a6862fe47fa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2669ee8e4cf8" /><Relationship Type="http://schemas.openxmlformats.org/officeDocument/2006/relationships/slide" Target="/ppt/slides/slide1.xml" Id="R43ecf265283b4f4d" /><Relationship Type="http://schemas.openxmlformats.org/officeDocument/2006/relationships/slide" Target="/ppt/slides/slide2.xml" Id="Rb50311b6e1d34d70" /><Relationship Type="http://schemas.openxmlformats.org/officeDocument/2006/relationships/slide" Target="/ppt/slides/slide3.xml" Id="Ref3aedc5fe95473b" /><Relationship Type="http://schemas.openxmlformats.org/officeDocument/2006/relationships/slide" Target="/ppt/slides/slide4.xml" Id="Rb87440d0f15a4baa" /><Relationship Type="http://schemas.openxmlformats.org/officeDocument/2006/relationships/slide" Target="/ppt/slides/slide5.xml" Id="Rd3926c7a26394ae2" /><Relationship Type="http://schemas.openxmlformats.org/officeDocument/2006/relationships/slide" Target="/ppt/slides/slide6.xml" Id="R7a6862fe47fa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0435c21d5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e0a235574a02" /><Relationship Type="http://schemas.openxmlformats.org/officeDocument/2006/relationships/theme" Target="/ppt/slideMasters/theme/theme1.xml" Id="Rda698afc5dac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6e0a23557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bd196415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5f1c1840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b611f69d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0ba57382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4ecbf645b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388eccc7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