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80d9209f4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774b93244423f"/>
  </p:sldMasterIdLst>
  <p:sldIdLst>
    <p:sldId xmlns:r="http://schemas.openxmlformats.org/officeDocument/2006/relationships" id="256" r:id="R150d4ebc6efd437d"/>
    <p:sldId xmlns:r="http://schemas.openxmlformats.org/officeDocument/2006/relationships" id="257" r:id="R4479cc83c37f4c5b"/>
    <p:sldId xmlns:r="http://schemas.openxmlformats.org/officeDocument/2006/relationships" id="258" r:id="R209a7bd3fd604371"/>
    <p:sldId xmlns:r="http://schemas.openxmlformats.org/officeDocument/2006/relationships" id="259" r:id="R95b4826fc3d74beb"/>
    <p:sldId xmlns:r="http://schemas.openxmlformats.org/officeDocument/2006/relationships" id="260" r:id="R730bef86d11c434a"/>
    <p:sldId xmlns:r="http://schemas.openxmlformats.org/officeDocument/2006/relationships" id="261" r:id="R383b5be1795342f6"/>
    <p:sldId xmlns:r="http://schemas.openxmlformats.org/officeDocument/2006/relationships" id="262" r:id="R393e1a833e74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774b93244423f" /><Relationship Type="http://schemas.openxmlformats.org/officeDocument/2006/relationships/slide" Target="/ppt/slides/slide1.xml" Id="R150d4ebc6efd437d" /><Relationship Type="http://schemas.openxmlformats.org/officeDocument/2006/relationships/slide" Target="/ppt/slides/slide2.xml" Id="R4479cc83c37f4c5b" /><Relationship Type="http://schemas.openxmlformats.org/officeDocument/2006/relationships/slide" Target="/ppt/slides/slide3.xml" Id="R209a7bd3fd604371" /><Relationship Type="http://schemas.openxmlformats.org/officeDocument/2006/relationships/slide" Target="/ppt/slides/slide4.xml" Id="R95b4826fc3d74beb" /><Relationship Type="http://schemas.openxmlformats.org/officeDocument/2006/relationships/slide" Target="/ppt/slides/slide5.xml" Id="R730bef86d11c434a" /><Relationship Type="http://schemas.openxmlformats.org/officeDocument/2006/relationships/slide" Target="/ppt/slides/slide6.xml" Id="R383b5be1795342f6" /><Relationship Type="http://schemas.openxmlformats.org/officeDocument/2006/relationships/slide" Target="/ppt/slides/slide7.xml" Id="R393e1a833e74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0f2cf595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992f12d1487d" /><Relationship Type="http://schemas.openxmlformats.org/officeDocument/2006/relationships/theme" Target="/ppt/slideMasters/theme/theme1.xml" Id="R6c4f1f7c72f9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0992f12d1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b1785773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5337861c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d1c496ac0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438313f73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3c3129eed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12d5e3b4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50deeb5c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682 631 000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