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e966beef624e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cde51e44e24506"/>
  </p:sldMasterIdLst>
  <p:sldIdLst>
    <p:sldId xmlns:r="http://schemas.openxmlformats.org/officeDocument/2006/relationships" id="256" r:id="R1ee1426817c94854"/>
    <p:sldId xmlns:r="http://schemas.openxmlformats.org/officeDocument/2006/relationships" id="257" r:id="Re363fc5dea5b4e80"/>
    <p:sldId xmlns:r="http://schemas.openxmlformats.org/officeDocument/2006/relationships" id="258" r:id="Ra48a5aa61f5047b3"/>
    <p:sldId xmlns:r="http://schemas.openxmlformats.org/officeDocument/2006/relationships" id="259" r:id="Re2bfbe77bff947d4"/>
    <p:sldId xmlns:r="http://schemas.openxmlformats.org/officeDocument/2006/relationships" id="260" r:id="Rb7ebd519fe61420b"/>
    <p:sldId xmlns:r="http://schemas.openxmlformats.org/officeDocument/2006/relationships" id="261" r:id="Re04167d3e6a14424"/>
    <p:sldId xmlns:r="http://schemas.openxmlformats.org/officeDocument/2006/relationships" id="262" r:id="R77772cf4df8d42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de51e44e24506" /><Relationship Type="http://schemas.openxmlformats.org/officeDocument/2006/relationships/slide" Target="/ppt/slides/slide1.xml" Id="R1ee1426817c94854" /><Relationship Type="http://schemas.openxmlformats.org/officeDocument/2006/relationships/slide" Target="/ppt/slides/slide2.xml" Id="Re363fc5dea5b4e80" /><Relationship Type="http://schemas.openxmlformats.org/officeDocument/2006/relationships/slide" Target="/ppt/slides/slide3.xml" Id="Ra48a5aa61f5047b3" /><Relationship Type="http://schemas.openxmlformats.org/officeDocument/2006/relationships/slide" Target="/ppt/slides/slide4.xml" Id="Re2bfbe77bff947d4" /><Relationship Type="http://schemas.openxmlformats.org/officeDocument/2006/relationships/slide" Target="/ppt/slides/slide5.xml" Id="Rb7ebd519fe61420b" /><Relationship Type="http://schemas.openxmlformats.org/officeDocument/2006/relationships/slide" Target="/ppt/slides/slide6.xml" Id="Re04167d3e6a14424" /><Relationship Type="http://schemas.openxmlformats.org/officeDocument/2006/relationships/slide" Target="/ppt/slides/slide7.xml" Id="R77772cf4df8d42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f7a762d4f4c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d2c5dc71343db" /><Relationship Type="http://schemas.openxmlformats.org/officeDocument/2006/relationships/theme" Target="/ppt/slideMasters/theme/theme1.xml" Id="R7018a5a9209149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d2c5dc71343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455042c084b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7f218768c47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8a739e60049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120a98c624c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19132f3f242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5aa0fad7f4f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4af16f82a46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GIRAFE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GIRAFE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−190 883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8 911 224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30 870 738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RONNY JOHNSEN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Uranienborg terrasse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69 60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986 364 005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GIRAFE AS</a:t>
            </a:r>
          </a:p>
        </p:txBody>
      </p:sp>
    </p:spTree>
  </p:cSld>
  <p:clrMapOvr>
    <a:masterClrMapping xmlns:a="http://schemas.openxmlformats.org/drawingml/2006/main"/>
  </p:clrMapOvr>
</p:sld>
</file>