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f57d27a1c840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704e3f769e4af2"/>
  </p:sldMasterIdLst>
  <p:sldIdLst>
    <p:sldId xmlns:r="http://schemas.openxmlformats.org/officeDocument/2006/relationships" id="256" r:id="R4a835b389e5c483c"/>
    <p:sldId xmlns:r="http://schemas.openxmlformats.org/officeDocument/2006/relationships" id="257" r:id="R458bebd56cb64126"/>
    <p:sldId xmlns:r="http://schemas.openxmlformats.org/officeDocument/2006/relationships" id="258" r:id="Rad8bbb918a1b469e"/>
    <p:sldId xmlns:r="http://schemas.openxmlformats.org/officeDocument/2006/relationships" id="259" r:id="R61d7ea6af4844a48"/>
    <p:sldId xmlns:r="http://schemas.openxmlformats.org/officeDocument/2006/relationships" id="260" r:id="Ra61caa296a74416e"/>
    <p:sldId xmlns:r="http://schemas.openxmlformats.org/officeDocument/2006/relationships" id="261" r:id="R77c806f7f1ad4c14"/>
    <p:sldId xmlns:r="http://schemas.openxmlformats.org/officeDocument/2006/relationships" id="262" r:id="R3eca158da9d643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704e3f769e4af2" /><Relationship Type="http://schemas.openxmlformats.org/officeDocument/2006/relationships/slide" Target="/ppt/slides/slide1.xml" Id="R4a835b389e5c483c" /><Relationship Type="http://schemas.openxmlformats.org/officeDocument/2006/relationships/slide" Target="/ppt/slides/slide2.xml" Id="R458bebd56cb64126" /><Relationship Type="http://schemas.openxmlformats.org/officeDocument/2006/relationships/slide" Target="/ppt/slides/slide3.xml" Id="Rad8bbb918a1b469e" /><Relationship Type="http://schemas.openxmlformats.org/officeDocument/2006/relationships/slide" Target="/ppt/slides/slide4.xml" Id="R61d7ea6af4844a48" /><Relationship Type="http://schemas.openxmlformats.org/officeDocument/2006/relationships/slide" Target="/ppt/slides/slide5.xml" Id="Ra61caa296a74416e" /><Relationship Type="http://schemas.openxmlformats.org/officeDocument/2006/relationships/slide" Target="/ppt/slides/slide6.xml" Id="R77c806f7f1ad4c14" /><Relationship Type="http://schemas.openxmlformats.org/officeDocument/2006/relationships/slide" Target="/ppt/slides/slide7.xml" Id="R3eca158da9d643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a966bfa26c40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5a32d77a34643" /><Relationship Type="http://schemas.openxmlformats.org/officeDocument/2006/relationships/theme" Target="/ppt/slideMasters/theme/theme1.xml" Id="R1899b0073de94d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55a32d77a346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d5d705c4ca47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8aea9a0f6b4b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4cb583a1094e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c002a13b7c47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99e6b8713b4c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4d41ce07db48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c9a293b4eb45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AWECO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AWECO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−192 013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−811 259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1 054 429 765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1 066 603 265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AWILHELMSEN HOLDING AS  –  99,6 %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AWILHELMSEN HOLDING AS  –  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AWILHELMSEN HOLDING AS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986 348 697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