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7b56387df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9c736954b4d3c"/>
  </p:sldMasterIdLst>
  <p:sldIdLst>
    <p:sldId xmlns:r="http://schemas.openxmlformats.org/officeDocument/2006/relationships" id="256" r:id="R84adc253a0d84b79"/>
    <p:sldId xmlns:r="http://schemas.openxmlformats.org/officeDocument/2006/relationships" id="257" r:id="R2638548ed58c4254"/>
    <p:sldId xmlns:r="http://schemas.openxmlformats.org/officeDocument/2006/relationships" id="258" r:id="R0ce9794d842344b4"/>
    <p:sldId xmlns:r="http://schemas.openxmlformats.org/officeDocument/2006/relationships" id="259" r:id="R22f976c358714c7f"/>
    <p:sldId xmlns:r="http://schemas.openxmlformats.org/officeDocument/2006/relationships" id="260" r:id="R31e174a9ef0d4239"/>
    <p:sldId xmlns:r="http://schemas.openxmlformats.org/officeDocument/2006/relationships" id="261" r:id="R82738cb6950e4105"/>
    <p:sldId xmlns:r="http://schemas.openxmlformats.org/officeDocument/2006/relationships" id="262" r:id="R47855a1938c9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9c736954b4d3c" /><Relationship Type="http://schemas.openxmlformats.org/officeDocument/2006/relationships/slide" Target="/ppt/slides/slide1.xml" Id="R84adc253a0d84b79" /><Relationship Type="http://schemas.openxmlformats.org/officeDocument/2006/relationships/slide" Target="/ppt/slides/slide2.xml" Id="R2638548ed58c4254" /><Relationship Type="http://schemas.openxmlformats.org/officeDocument/2006/relationships/slide" Target="/ppt/slides/slide3.xml" Id="R0ce9794d842344b4" /><Relationship Type="http://schemas.openxmlformats.org/officeDocument/2006/relationships/slide" Target="/ppt/slides/slide4.xml" Id="R22f976c358714c7f" /><Relationship Type="http://schemas.openxmlformats.org/officeDocument/2006/relationships/slide" Target="/ppt/slides/slide5.xml" Id="R31e174a9ef0d4239" /><Relationship Type="http://schemas.openxmlformats.org/officeDocument/2006/relationships/slide" Target="/ppt/slides/slide6.xml" Id="R82738cb6950e4105" /><Relationship Type="http://schemas.openxmlformats.org/officeDocument/2006/relationships/slide" Target="/ppt/slides/slide7.xml" Id="R47855a1938c9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c34d477a4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f2a7fd48d4aea" /><Relationship Type="http://schemas.openxmlformats.org/officeDocument/2006/relationships/theme" Target="/ppt/slideMasters/theme/theme1.xml" Id="R03742c120859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f2a7fd48d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3bde807c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b1d7a34e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04e1a5b3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046c56ac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df07676d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76e71080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a0265a6c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