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5e76b27e2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52586331a45f4"/>
  </p:sldMasterIdLst>
  <p:sldIdLst>
    <p:sldId xmlns:r="http://schemas.openxmlformats.org/officeDocument/2006/relationships" id="256" r:id="R89bcda2e491942c7"/>
    <p:sldId xmlns:r="http://schemas.openxmlformats.org/officeDocument/2006/relationships" id="257" r:id="Rdcd262691b9446fe"/>
    <p:sldId xmlns:r="http://schemas.openxmlformats.org/officeDocument/2006/relationships" id="258" r:id="R552e1c2cbeea46a4"/>
    <p:sldId xmlns:r="http://schemas.openxmlformats.org/officeDocument/2006/relationships" id="259" r:id="Ra0a859d6c4a94c4a"/>
    <p:sldId xmlns:r="http://schemas.openxmlformats.org/officeDocument/2006/relationships" id="260" r:id="Rde65b303b35b4b40"/>
    <p:sldId xmlns:r="http://schemas.openxmlformats.org/officeDocument/2006/relationships" id="261" r:id="R575e722b76e5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52586331a45f4" /><Relationship Type="http://schemas.openxmlformats.org/officeDocument/2006/relationships/slide" Target="/ppt/slides/slide1.xml" Id="R89bcda2e491942c7" /><Relationship Type="http://schemas.openxmlformats.org/officeDocument/2006/relationships/slide" Target="/ppt/slides/slide2.xml" Id="Rdcd262691b9446fe" /><Relationship Type="http://schemas.openxmlformats.org/officeDocument/2006/relationships/slide" Target="/ppt/slides/slide3.xml" Id="R552e1c2cbeea46a4" /><Relationship Type="http://schemas.openxmlformats.org/officeDocument/2006/relationships/slide" Target="/ppt/slides/slide4.xml" Id="Ra0a859d6c4a94c4a" /><Relationship Type="http://schemas.openxmlformats.org/officeDocument/2006/relationships/slide" Target="/ppt/slides/slide5.xml" Id="Rde65b303b35b4b40" /><Relationship Type="http://schemas.openxmlformats.org/officeDocument/2006/relationships/slide" Target="/ppt/slides/slide6.xml" Id="R575e722b76e5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e050e98d3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5bb961d74efb" /><Relationship Type="http://schemas.openxmlformats.org/officeDocument/2006/relationships/theme" Target="/ppt/slideMasters/theme/theme1.xml" Id="R88725310f5cc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f5bb961d7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9f93e0bb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1e7ec25f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1aafd076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f5391747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c08f2d87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e14d0fc7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