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5d75c823e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db34ec0074c6a"/>
  </p:sldMasterIdLst>
  <p:sldIdLst>
    <p:sldId xmlns:r="http://schemas.openxmlformats.org/officeDocument/2006/relationships" id="256" r:id="Rf976e0f736f54545"/>
    <p:sldId xmlns:r="http://schemas.openxmlformats.org/officeDocument/2006/relationships" id="257" r:id="Rcc906835cb6447e3"/>
    <p:sldId xmlns:r="http://schemas.openxmlformats.org/officeDocument/2006/relationships" id="258" r:id="Ra0531b762dee403b"/>
    <p:sldId xmlns:r="http://schemas.openxmlformats.org/officeDocument/2006/relationships" id="259" r:id="R7187ec1815874fe8"/>
    <p:sldId xmlns:r="http://schemas.openxmlformats.org/officeDocument/2006/relationships" id="260" r:id="R82375ca3fdb04cff"/>
    <p:sldId xmlns:r="http://schemas.openxmlformats.org/officeDocument/2006/relationships" id="261" r:id="R8adf6e7c352d4543"/>
    <p:sldId xmlns:r="http://schemas.openxmlformats.org/officeDocument/2006/relationships" id="262" r:id="Rdf00937c9dc346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db34ec0074c6a" /><Relationship Type="http://schemas.openxmlformats.org/officeDocument/2006/relationships/slide" Target="/ppt/slides/slide1.xml" Id="Rf976e0f736f54545" /><Relationship Type="http://schemas.openxmlformats.org/officeDocument/2006/relationships/slide" Target="/ppt/slides/slide2.xml" Id="Rcc906835cb6447e3" /><Relationship Type="http://schemas.openxmlformats.org/officeDocument/2006/relationships/slide" Target="/ppt/slides/slide3.xml" Id="Ra0531b762dee403b" /><Relationship Type="http://schemas.openxmlformats.org/officeDocument/2006/relationships/slide" Target="/ppt/slides/slide4.xml" Id="R7187ec1815874fe8" /><Relationship Type="http://schemas.openxmlformats.org/officeDocument/2006/relationships/slide" Target="/ppt/slides/slide5.xml" Id="R82375ca3fdb04cff" /><Relationship Type="http://schemas.openxmlformats.org/officeDocument/2006/relationships/slide" Target="/ppt/slides/slide6.xml" Id="R8adf6e7c352d4543" /><Relationship Type="http://schemas.openxmlformats.org/officeDocument/2006/relationships/slide" Target="/ppt/slides/slide7.xml" Id="Rdf00937c9dc346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4ec9d6de2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f0b32f5a4be4" /><Relationship Type="http://schemas.openxmlformats.org/officeDocument/2006/relationships/theme" Target="/ppt/slideMasters/theme/theme1.xml" Id="Rb5ea4460b41f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f4f0b32f5a4b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b9d790852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fb015a161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3d44b3084a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b8e7474fa45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a83fc275e4e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d7139875a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8bfee107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GJØEN INVEST AS ble etablert [år] og holder til i Torvikbukt.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969 926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16 335 432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20 015 692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TAGE GJØEN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Ørvegen 1160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6639 Torvikbukt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67 69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986 282 521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GJØEN INVEST AS</a:t>
            </a:r>
          </a:p>
        </p:txBody>
      </p:sp>
    </p:spTree>
  </p:cSld>
  <p:clrMapOvr>
    <a:masterClrMapping xmlns:a="http://schemas.openxmlformats.org/drawingml/2006/main"/>
  </p:clrMapOvr>
</p:sld>
</file>