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bf70e005f94c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a9b9b20a1a472a"/>
  </p:sldMasterIdLst>
  <p:sldIdLst>
    <p:sldId xmlns:r="http://schemas.openxmlformats.org/officeDocument/2006/relationships" id="256" r:id="R2c14460d1cdf4268"/>
    <p:sldId xmlns:r="http://schemas.openxmlformats.org/officeDocument/2006/relationships" id="257" r:id="Recc968c19bc04e41"/>
    <p:sldId xmlns:r="http://schemas.openxmlformats.org/officeDocument/2006/relationships" id="258" r:id="R724c2e0c2d34427d"/>
    <p:sldId xmlns:r="http://schemas.openxmlformats.org/officeDocument/2006/relationships" id="259" r:id="Rab6bcc08b1d0427e"/>
    <p:sldId xmlns:r="http://schemas.openxmlformats.org/officeDocument/2006/relationships" id="260" r:id="R1631a4dc9671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a9b9b20a1a472a" /><Relationship Type="http://schemas.openxmlformats.org/officeDocument/2006/relationships/slide" Target="/ppt/slides/slide1.xml" Id="R2c14460d1cdf4268" /><Relationship Type="http://schemas.openxmlformats.org/officeDocument/2006/relationships/slide" Target="/ppt/slides/slide2.xml" Id="Recc968c19bc04e41" /><Relationship Type="http://schemas.openxmlformats.org/officeDocument/2006/relationships/slide" Target="/ppt/slides/slide3.xml" Id="R724c2e0c2d34427d" /><Relationship Type="http://schemas.openxmlformats.org/officeDocument/2006/relationships/slide" Target="/ppt/slides/slide4.xml" Id="Rab6bcc08b1d0427e" /><Relationship Type="http://schemas.openxmlformats.org/officeDocument/2006/relationships/slide" Target="/ppt/slides/slide5.xml" Id="R1631a4dc9671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521827eec4e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cdb35cdab44ef" /><Relationship Type="http://schemas.openxmlformats.org/officeDocument/2006/relationships/theme" Target="/ppt/slideMasters/theme/theme1.xml" Id="R66e4897775c24f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3cdb35cdab44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df6e607e141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71cb5a6b145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217aa816045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e020b344346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6dc51217648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DIREKTORATET FOR FORVALTNING OG ØKONOMISTYRING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DIREKTORATET FOR FORVALTNING OG ØKONOMISTYRING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Lørenfaret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79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postmottak@dfo.no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986 252 932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