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4d20f01da5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cf72f0bf54bea"/>
  </p:sldMasterIdLst>
  <p:sldIdLst>
    <p:sldId xmlns:r="http://schemas.openxmlformats.org/officeDocument/2006/relationships" id="256" r:id="R0569eb4be62540fb"/>
    <p:sldId xmlns:r="http://schemas.openxmlformats.org/officeDocument/2006/relationships" id="257" r:id="Rbc9fea99a75e45d5"/>
    <p:sldId xmlns:r="http://schemas.openxmlformats.org/officeDocument/2006/relationships" id="258" r:id="Rcd8cb85a16484fac"/>
    <p:sldId xmlns:r="http://schemas.openxmlformats.org/officeDocument/2006/relationships" id="259" r:id="R051f70360084415e"/>
    <p:sldId xmlns:r="http://schemas.openxmlformats.org/officeDocument/2006/relationships" id="260" r:id="Re57699a5ea7f408e"/>
    <p:sldId xmlns:r="http://schemas.openxmlformats.org/officeDocument/2006/relationships" id="261" r:id="Ra6115bf19300402e"/>
    <p:sldId xmlns:r="http://schemas.openxmlformats.org/officeDocument/2006/relationships" id="262" r:id="R5df866d4c717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cf72f0bf54bea" /><Relationship Type="http://schemas.openxmlformats.org/officeDocument/2006/relationships/slide" Target="/ppt/slides/slide1.xml" Id="R0569eb4be62540fb" /><Relationship Type="http://schemas.openxmlformats.org/officeDocument/2006/relationships/slide" Target="/ppt/slides/slide2.xml" Id="Rbc9fea99a75e45d5" /><Relationship Type="http://schemas.openxmlformats.org/officeDocument/2006/relationships/slide" Target="/ppt/slides/slide3.xml" Id="Rcd8cb85a16484fac" /><Relationship Type="http://schemas.openxmlformats.org/officeDocument/2006/relationships/slide" Target="/ppt/slides/slide4.xml" Id="R051f70360084415e" /><Relationship Type="http://schemas.openxmlformats.org/officeDocument/2006/relationships/slide" Target="/ppt/slides/slide5.xml" Id="Re57699a5ea7f408e" /><Relationship Type="http://schemas.openxmlformats.org/officeDocument/2006/relationships/slide" Target="/ppt/slides/slide6.xml" Id="Ra6115bf19300402e" /><Relationship Type="http://schemas.openxmlformats.org/officeDocument/2006/relationships/slide" Target="/ppt/slides/slide7.xml" Id="R5df866d4c717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b5e4a6b5843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7261777284e3b" /><Relationship Type="http://schemas.openxmlformats.org/officeDocument/2006/relationships/theme" Target="/ppt/slideMasters/theme/theme1.xml" Id="Rc5313dfc42f4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77261777284e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3f1a808034f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d841d0dda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cbceb25a45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fdaa46280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b347c4d404d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6cb1f7e404e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8ece8a653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5 863 045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