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2954334b8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57a59bb9b4095"/>
  </p:sldMasterIdLst>
  <p:sldIdLst>
    <p:sldId xmlns:r="http://schemas.openxmlformats.org/officeDocument/2006/relationships" id="256" r:id="R513d1a7c5c9c4e6a"/>
    <p:sldId xmlns:r="http://schemas.openxmlformats.org/officeDocument/2006/relationships" id="257" r:id="Ra4f3fb6d266f439d"/>
    <p:sldId xmlns:r="http://schemas.openxmlformats.org/officeDocument/2006/relationships" id="258" r:id="R0e147d3d4c584635"/>
    <p:sldId xmlns:r="http://schemas.openxmlformats.org/officeDocument/2006/relationships" id="259" r:id="R7bc037ba9bba4360"/>
    <p:sldId xmlns:r="http://schemas.openxmlformats.org/officeDocument/2006/relationships" id="260" r:id="Rdf20d13560f84d34"/>
    <p:sldId xmlns:r="http://schemas.openxmlformats.org/officeDocument/2006/relationships" id="261" r:id="Rcd9f88341c9c4232"/>
    <p:sldId xmlns:r="http://schemas.openxmlformats.org/officeDocument/2006/relationships" id="262" r:id="Rdc7e6977f41143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57a59bb9b4095" /><Relationship Type="http://schemas.openxmlformats.org/officeDocument/2006/relationships/slide" Target="/ppt/slides/slide1.xml" Id="R513d1a7c5c9c4e6a" /><Relationship Type="http://schemas.openxmlformats.org/officeDocument/2006/relationships/slide" Target="/ppt/slides/slide2.xml" Id="Ra4f3fb6d266f439d" /><Relationship Type="http://schemas.openxmlformats.org/officeDocument/2006/relationships/slide" Target="/ppt/slides/slide3.xml" Id="R0e147d3d4c584635" /><Relationship Type="http://schemas.openxmlformats.org/officeDocument/2006/relationships/slide" Target="/ppt/slides/slide4.xml" Id="R7bc037ba9bba4360" /><Relationship Type="http://schemas.openxmlformats.org/officeDocument/2006/relationships/slide" Target="/ppt/slides/slide5.xml" Id="Rdf20d13560f84d34" /><Relationship Type="http://schemas.openxmlformats.org/officeDocument/2006/relationships/slide" Target="/ppt/slides/slide6.xml" Id="Rcd9f88341c9c4232" /><Relationship Type="http://schemas.openxmlformats.org/officeDocument/2006/relationships/slide" Target="/ppt/slides/slide7.xml" Id="Rdc7e6977f41143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8b5513fa2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fccfb601044b3" /><Relationship Type="http://schemas.openxmlformats.org/officeDocument/2006/relationships/theme" Target="/ppt/slideMasters/theme/theme1.xml" Id="Ra401bd4ff4694a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fccfb6010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fa6df84d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f64f3c89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3e3fb861e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70bfa60a9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88c50da90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5d46799044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7074ab00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