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5ea6d8329344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1fb97920994110"/>
  </p:sldMasterIdLst>
  <p:sldIdLst>
    <p:sldId xmlns:r="http://schemas.openxmlformats.org/officeDocument/2006/relationships" id="256" r:id="R605e7fb2da824c89"/>
    <p:sldId xmlns:r="http://schemas.openxmlformats.org/officeDocument/2006/relationships" id="257" r:id="R2c9e2b3ef3574a15"/>
    <p:sldId xmlns:r="http://schemas.openxmlformats.org/officeDocument/2006/relationships" id="258" r:id="R9ea2f749456d4b74"/>
    <p:sldId xmlns:r="http://schemas.openxmlformats.org/officeDocument/2006/relationships" id="259" r:id="Rc3d0cd31c54a4d18"/>
    <p:sldId xmlns:r="http://schemas.openxmlformats.org/officeDocument/2006/relationships" id="260" r:id="R5007243c92a34971"/>
    <p:sldId xmlns:r="http://schemas.openxmlformats.org/officeDocument/2006/relationships" id="261" r:id="R1e0c66d11ea04f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fb97920994110" /><Relationship Type="http://schemas.openxmlformats.org/officeDocument/2006/relationships/slide" Target="/ppt/slides/slide1.xml" Id="R605e7fb2da824c89" /><Relationship Type="http://schemas.openxmlformats.org/officeDocument/2006/relationships/slide" Target="/ppt/slides/slide2.xml" Id="R2c9e2b3ef3574a15" /><Relationship Type="http://schemas.openxmlformats.org/officeDocument/2006/relationships/slide" Target="/ppt/slides/slide3.xml" Id="R9ea2f749456d4b74" /><Relationship Type="http://schemas.openxmlformats.org/officeDocument/2006/relationships/slide" Target="/ppt/slides/slide4.xml" Id="Rc3d0cd31c54a4d18" /><Relationship Type="http://schemas.openxmlformats.org/officeDocument/2006/relationships/slide" Target="/ppt/slides/slide5.xml" Id="R5007243c92a34971" /><Relationship Type="http://schemas.openxmlformats.org/officeDocument/2006/relationships/slide" Target="/ppt/slides/slide6.xml" Id="R1e0c66d11ea04f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ad34d0d1940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aa5f977444ffc" /><Relationship Type="http://schemas.openxmlformats.org/officeDocument/2006/relationships/theme" Target="/ppt/slideMasters/theme/theme1.xml" Id="R0c3d91f5557a48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3aa5f977444f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3fac34d2742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31a26bccc48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82846132c49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e0b74189445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b280eeaf14d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a1ab2574843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