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f634da95eb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252289c4f41bb"/>
  </p:sldMasterIdLst>
  <p:sldIdLst>
    <p:sldId xmlns:r="http://schemas.openxmlformats.org/officeDocument/2006/relationships" id="256" r:id="R642afd06073b4524"/>
    <p:sldId xmlns:r="http://schemas.openxmlformats.org/officeDocument/2006/relationships" id="257" r:id="R5b8fb5bd2ba1463d"/>
    <p:sldId xmlns:r="http://schemas.openxmlformats.org/officeDocument/2006/relationships" id="258" r:id="R442e6bdfd6bc42c1"/>
    <p:sldId xmlns:r="http://schemas.openxmlformats.org/officeDocument/2006/relationships" id="259" r:id="R568b03c05a2c4aad"/>
    <p:sldId xmlns:r="http://schemas.openxmlformats.org/officeDocument/2006/relationships" id="260" r:id="Ra7cd4c02f48542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252289c4f41bb" /><Relationship Type="http://schemas.openxmlformats.org/officeDocument/2006/relationships/slide" Target="/ppt/slides/slide1.xml" Id="R642afd06073b4524" /><Relationship Type="http://schemas.openxmlformats.org/officeDocument/2006/relationships/slide" Target="/ppt/slides/slide2.xml" Id="R5b8fb5bd2ba1463d" /><Relationship Type="http://schemas.openxmlformats.org/officeDocument/2006/relationships/slide" Target="/ppt/slides/slide3.xml" Id="R442e6bdfd6bc42c1" /><Relationship Type="http://schemas.openxmlformats.org/officeDocument/2006/relationships/slide" Target="/ppt/slides/slide4.xml" Id="R568b03c05a2c4aad" /><Relationship Type="http://schemas.openxmlformats.org/officeDocument/2006/relationships/slide" Target="/ppt/slides/slide5.xml" Id="Ra7cd4c02f48542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61f110a864c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0c7134cc84374" /><Relationship Type="http://schemas.openxmlformats.org/officeDocument/2006/relationships/theme" Target="/ppt/slideMasters/theme/theme1.xml" Id="R71320f9c55d8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70c7134cc8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c2e4b0293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037a4159343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00cf48131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6471f7572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364cfb5c645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 ENERGI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ENERGI PENSJONSKASSE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48 87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arne.gunnar.holvik@gabler.no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986 086 021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