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c39177c92842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3fd7a0fd08493b"/>
  </p:sldMasterIdLst>
  <p:sldIdLst>
    <p:sldId xmlns:r="http://schemas.openxmlformats.org/officeDocument/2006/relationships" id="256" r:id="Rad25a8a7568348d2"/>
    <p:sldId xmlns:r="http://schemas.openxmlformats.org/officeDocument/2006/relationships" id="257" r:id="R88d4785ee0c44382"/>
    <p:sldId xmlns:r="http://schemas.openxmlformats.org/officeDocument/2006/relationships" id="258" r:id="R370c4b8a57e943f7"/>
    <p:sldId xmlns:r="http://schemas.openxmlformats.org/officeDocument/2006/relationships" id="259" r:id="R424e68adf4784bc0"/>
    <p:sldId xmlns:r="http://schemas.openxmlformats.org/officeDocument/2006/relationships" id="260" r:id="Ra57c0648826443d4"/>
    <p:sldId xmlns:r="http://schemas.openxmlformats.org/officeDocument/2006/relationships" id="261" r:id="Rb72df15c4e95435e"/>
    <p:sldId xmlns:r="http://schemas.openxmlformats.org/officeDocument/2006/relationships" id="262" r:id="Ra5d0b3abe6c245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fd7a0fd08493b" /><Relationship Type="http://schemas.openxmlformats.org/officeDocument/2006/relationships/slide" Target="/ppt/slides/slide1.xml" Id="Rad25a8a7568348d2" /><Relationship Type="http://schemas.openxmlformats.org/officeDocument/2006/relationships/slide" Target="/ppt/slides/slide2.xml" Id="R88d4785ee0c44382" /><Relationship Type="http://schemas.openxmlformats.org/officeDocument/2006/relationships/slide" Target="/ppt/slides/slide3.xml" Id="R370c4b8a57e943f7" /><Relationship Type="http://schemas.openxmlformats.org/officeDocument/2006/relationships/slide" Target="/ppt/slides/slide4.xml" Id="R424e68adf4784bc0" /><Relationship Type="http://schemas.openxmlformats.org/officeDocument/2006/relationships/slide" Target="/ppt/slides/slide5.xml" Id="Ra57c0648826443d4" /><Relationship Type="http://schemas.openxmlformats.org/officeDocument/2006/relationships/slide" Target="/ppt/slides/slide6.xml" Id="Rb72df15c4e95435e" /><Relationship Type="http://schemas.openxmlformats.org/officeDocument/2006/relationships/slide" Target="/ppt/slides/slide7.xml" Id="Ra5d0b3abe6c245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2749d7bdf847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9770465ae4431" /><Relationship Type="http://schemas.openxmlformats.org/officeDocument/2006/relationships/theme" Target="/ppt/slideMasters/theme/theme1.xml" Id="R4dd30aef01ed4c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49770465ae44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d61c7f95b47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eacbecb9f4b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90cb6354741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3b62404ad40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5422b267f4a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0d109c98248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529c6e7034a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HESPRIHOLMEN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HESPRIHOLMEN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16 070 683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17 073 110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 terrasse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66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ta@hespriholmen.no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986 071 237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