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10469c50d40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3c8afa02049fc"/>
  </p:sldMasterIdLst>
  <p:sldIdLst>
    <p:sldId xmlns:r="http://schemas.openxmlformats.org/officeDocument/2006/relationships" id="256" r:id="Rd20385f630224eb8"/>
    <p:sldId xmlns:r="http://schemas.openxmlformats.org/officeDocument/2006/relationships" id="257" r:id="R9ce166406c9e4bba"/>
    <p:sldId xmlns:r="http://schemas.openxmlformats.org/officeDocument/2006/relationships" id="258" r:id="R1d51e6fcc3c74f26"/>
    <p:sldId xmlns:r="http://schemas.openxmlformats.org/officeDocument/2006/relationships" id="259" r:id="R70158f5f49af4d80"/>
    <p:sldId xmlns:r="http://schemas.openxmlformats.org/officeDocument/2006/relationships" id="260" r:id="R58696af1c3224876"/>
    <p:sldId xmlns:r="http://schemas.openxmlformats.org/officeDocument/2006/relationships" id="261" r:id="R314b4516a8bc444f"/>
    <p:sldId xmlns:r="http://schemas.openxmlformats.org/officeDocument/2006/relationships" id="262" r:id="R06b8808517f4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3c8afa02049fc" /><Relationship Type="http://schemas.openxmlformats.org/officeDocument/2006/relationships/slide" Target="/ppt/slides/slide1.xml" Id="Rd20385f630224eb8" /><Relationship Type="http://schemas.openxmlformats.org/officeDocument/2006/relationships/slide" Target="/ppt/slides/slide2.xml" Id="R9ce166406c9e4bba" /><Relationship Type="http://schemas.openxmlformats.org/officeDocument/2006/relationships/slide" Target="/ppt/slides/slide3.xml" Id="R1d51e6fcc3c74f26" /><Relationship Type="http://schemas.openxmlformats.org/officeDocument/2006/relationships/slide" Target="/ppt/slides/slide4.xml" Id="R70158f5f49af4d80" /><Relationship Type="http://schemas.openxmlformats.org/officeDocument/2006/relationships/slide" Target="/ppt/slides/slide5.xml" Id="R58696af1c3224876" /><Relationship Type="http://schemas.openxmlformats.org/officeDocument/2006/relationships/slide" Target="/ppt/slides/slide6.xml" Id="R314b4516a8bc444f" /><Relationship Type="http://schemas.openxmlformats.org/officeDocument/2006/relationships/slide" Target="/ppt/slides/slide7.xml" Id="R06b8808517f4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c3e64ed6a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aebd0ee664e96" /><Relationship Type="http://schemas.openxmlformats.org/officeDocument/2006/relationships/theme" Target="/ppt/slideMasters/theme/theme1.xml" Id="R9898e1246591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aebd0ee66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307008e1241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45f9146854e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2416a3218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1bfdfcddd40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95adc814c4f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905d4dfd84e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d954b9d5f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