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0f1c58e6a4a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ce20de9ff4c2b"/>
  </p:sldMasterIdLst>
  <p:sldIdLst>
    <p:sldId xmlns:r="http://schemas.openxmlformats.org/officeDocument/2006/relationships" id="256" r:id="Ra24e044a28a44e24"/>
    <p:sldId xmlns:r="http://schemas.openxmlformats.org/officeDocument/2006/relationships" id="257" r:id="R9936cab1549f4d8e"/>
    <p:sldId xmlns:r="http://schemas.openxmlformats.org/officeDocument/2006/relationships" id="258" r:id="R49ea73bab0e140ff"/>
    <p:sldId xmlns:r="http://schemas.openxmlformats.org/officeDocument/2006/relationships" id="259" r:id="Rd79a5b46dc064a11"/>
    <p:sldId xmlns:r="http://schemas.openxmlformats.org/officeDocument/2006/relationships" id="260" r:id="R6e45398e5a5748ae"/>
    <p:sldId xmlns:r="http://schemas.openxmlformats.org/officeDocument/2006/relationships" id="261" r:id="R7cbbf251be4e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ce20de9ff4c2b" /><Relationship Type="http://schemas.openxmlformats.org/officeDocument/2006/relationships/slide" Target="/ppt/slides/slide1.xml" Id="Ra24e044a28a44e24" /><Relationship Type="http://schemas.openxmlformats.org/officeDocument/2006/relationships/slide" Target="/ppt/slides/slide2.xml" Id="R9936cab1549f4d8e" /><Relationship Type="http://schemas.openxmlformats.org/officeDocument/2006/relationships/slide" Target="/ppt/slides/slide3.xml" Id="R49ea73bab0e140ff" /><Relationship Type="http://schemas.openxmlformats.org/officeDocument/2006/relationships/slide" Target="/ppt/slides/slide4.xml" Id="Rd79a5b46dc064a11" /><Relationship Type="http://schemas.openxmlformats.org/officeDocument/2006/relationships/slide" Target="/ppt/slides/slide5.xml" Id="R6e45398e5a5748ae" /><Relationship Type="http://schemas.openxmlformats.org/officeDocument/2006/relationships/slide" Target="/ppt/slides/slide6.xml" Id="R7cbbf251be4e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f281f0aeef48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aff1d8af84529" /><Relationship Type="http://schemas.openxmlformats.org/officeDocument/2006/relationships/theme" Target="/ppt/slideMasters/theme/theme1.xml" Id="Rd1d6eb3b942a45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5aff1d8af845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bdb47b34d4f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748b0513848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a9d76bfbd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48f241cc147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f2d417665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31aed59f8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