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c83aa1365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626c69da44dd4"/>
  </p:sldMasterIdLst>
  <p:sldIdLst>
    <p:sldId xmlns:r="http://schemas.openxmlformats.org/officeDocument/2006/relationships" id="256" r:id="R371f626b29f64ad0"/>
    <p:sldId xmlns:r="http://schemas.openxmlformats.org/officeDocument/2006/relationships" id="257" r:id="Re01b56b5c84c4376"/>
    <p:sldId xmlns:r="http://schemas.openxmlformats.org/officeDocument/2006/relationships" id="258" r:id="R773d243105684e6f"/>
    <p:sldId xmlns:r="http://schemas.openxmlformats.org/officeDocument/2006/relationships" id="259" r:id="R6f3694bfd1af4c4b"/>
    <p:sldId xmlns:r="http://schemas.openxmlformats.org/officeDocument/2006/relationships" id="260" r:id="Rc74dac6b197f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626c69da44dd4" /><Relationship Type="http://schemas.openxmlformats.org/officeDocument/2006/relationships/slide" Target="/ppt/slides/slide1.xml" Id="R371f626b29f64ad0" /><Relationship Type="http://schemas.openxmlformats.org/officeDocument/2006/relationships/slide" Target="/ppt/slides/slide2.xml" Id="Re01b56b5c84c4376" /><Relationship Type="http://schemas.openxmlformats.org/officeDocument/2006/relationships/slide" Target="/ppt/slides/slide3.xml" Id="R773d243105684e6f" /><Relationship Type="http://schemas.openxmlformats.org/officeDocument/2006/relationships/slide" Target="/ppt/slides/slide4.xml" Id="R6f3694bfd1af4c4b" /><Relationship Type="http://schemas.openxmlformats.org/officeDocument/2006/relationships/slide" Target="/ppt/slides/slide5.xml" Id="Rc74dac6b197f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bf7ac818e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04163257946a8" /><Relationship Type="http://schemas.openxmlformats.org/officeDocument/2006/relationships/theme" Target="/ppt/slideMasters/theme/theme1.xml" Id="R67d3ba37d761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041632579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d0ed715e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33d93066d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36b09563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1446490d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fff600e5d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MJÅVANN GJENVINNINGSANLEGG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 GJENVINNINGSANLEGG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