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ab83ee41522429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13efba15b33460e"/>
  </p:sldMasterIdLst>
  <p:sldIdLst>
    <p:sldId xmlns:r="http://schemas.openxmlformats.org/officeDocument/2006/relationships" id="256" r:id="Rb91ff32b2c9248be"/>
    <p:sldId xmlns:r="http://schemas.openxmlformats.org/officeDocument/2006/relationships" id="257" r:id="R77c00a81b5564000"/>
    <p:sldId xmlns:r="http://schemas.openxmlformats.org/officeDocument/2006/relationships" id="258" r:id="Rb70e880793d94361"/>
    <p:sldId xmlns:r="http://schemas.openxmlformats.org/officeDocument/2006/relationships" id="259" r:id="Rb6a7fbeb066b4912"/>
    <p:sldId xmlns:r="http://schemas.openxmlformats.org/officeDocument/2006/relationships" id="260" r:id="Re58c96c5665a47e1"/>
    <p:sldId xmlns:r="http://schemas.openxmlformats.org/officeDocument/2006/relationships" id="261" r:id="R7e79bacfe6554168"/>
    <p:sldId xmlns:r="http://schemas.openxmlformats.org/officeDocument/2006/relationships" id="262" r:id="Rccf95d412e3f458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13efba15b33460e" /><Relationship Type="http://schemas.openxmlformats.org/officeDocument/2006/relationships/slide" Target="/ppt/slides/slide1.xml" Id="Rb91ff32b2c9248be" /><Relationship Type="http://schemas.openxmlformats.org/officeDocument/2006/relationships/slide" Target="/ppt/slides/slide2.xml" Id="R77c00a81b5564000" /><Relationship Type="http://schemas.openxmlformats.org/officeDocument/2006/relationships/slide" Target="/ppt/slides/slide3.xml" Id="Rb70e880793d94361" /><Relationship Type="http://schemas.openxmlformats.org/officeDocument/2006/relationships/slide" Target="/ppt/slides/slide4.xml" Id="Rb6a7fbeb066b4912" /><Relationship Type="http://schemas.openxmlformats.org/officeDocument/2006/relationships/slide" Target="/ppt/slides/slide5.xml" Id="Re58c96c5665a47e1" /><Relationship Type="http://schemas.openxmlformats.org/officeDocument/2006/relationships/slide" Target="/ppt/slides/slide6.xml" Id="R7e79bacfe6554168" /><Relationship Type="http://schemas.openxmlformats.org/officeDocument/2006/relationships/slide" Target="/ppt/slides/slide7.xml" Id="Rccf95d412e3f458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01329df944e4d6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def0ac413d47ce" /><Relationship Type="http://schemas.openxmlformats.org/officeDocument/2006/relationships/theme" Target="/ppt/slideMasters/theme/theme1.xml" Id="R57317d8c5d764f4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7def0ac413d47c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d8940543fb406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82d8872f4d44b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52f65502d4474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20709c5de149a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9a82b4265c4e0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2c5bbb5560449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27abd1d606460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LANGFONN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LANGFONN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LANGFONN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LANGFONN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LANGFONN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LANGFONN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24 291 811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22 091 313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21 325 604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306 533 691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333 999 083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LANGFONN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BERGESEN HENRIK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LANGFONN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Frøyas gate 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0273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12 18 70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985 701 113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LANGFONN AS</a:t>
            </a:r>
          </a:p>
        </p:txBody>
      </p:sp>
    </p:spTree>
  </p:cSld>
  <p:clrMapOvr>
    <a:masterClrMapping xmlns:a="http://schemas.openxmlformats.org/drawingml/2006/main"/>
  </p:clrMapOvr>
</p:sld>
</file>