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195da8ebeb47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40591d06e249a1"/>
  </p:sldMasterIdLst>
  <p:sldIdLst>
    <p:sldId xmlns:r="http://schemas.openxmlformats.org/officeDocument/2006/relationships" id="256" r:id="R8fd8fc3db7f442d1"/>
    <p:sldId xmlns:r="http://schemas.openxmlformats.org/officeDocument/2006/relationships" id="257" r:id="Raf7cc9680d2849ec"/>
    <p:sldId xmlns:r="http://schemas.openxmlformats.org/officeDocument/2006/relationships" id="258" r:id="Rd08b4a1898cb4919"/>
    <p:sldId xmlns:r="http://schemas.openxmlformats.org/officeDocument/2006/relationships" id="259" r:id="R42a8f0f2865543da"/>
    <p:sldId xmlns:r="http://schemas.openxmlformats.org/officeDocument/2006/relationships" id="260" r:id="R7d466479c7914b1b"/>
    <p:sldId xmlns:r="http://schemas.openxmlformats.org/officeDocument/2006/relationships" id="261" r:id="Rfd463ffbab1f45fc"/>
    <p:sldId xmlns:r="http://schemas.openxmlformats.org/officeDocument/2006/relationships" id="262" r:id="Rcf639edce2b14b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40591d06e249a1" /><Relationship Type="http://schemas.openxmlformats.org/officeDocument/2006/relationships/slide" Target="/ppt/slides/slide1.xml" Id="R8fd8fc3db7f442d1" /><Relationship Type="http://schemas.openxmlformats.org/officeDocument/2006/relationships/slide" Target="/ppt/slides/slide2.xml" Id="Raf7cc9680d2849ec" /><Relationship Type="http://schemas.openxmlformats.org/officeDocument/2006/relationships/slide" Target="/ppt/slides/slide3.xml" Id="Rd08b4a1898cb4919" /><Relationship Type="http://schemas.openxmlformats.org/officeDocument/2006/relationships/slide" Target="/ppt/slides/slide4.xml" Id="R42a8f0f2865543da" /><Relationship Type="http://schemas.openxmlformats.org/officeDocument/2006/relationships/slide" Target="/ppt/slides/slide5.xml" Id="R7d466479c7914b1b" /><Relationship Type="http://schemas.openxmlformats.org/officeDocument/2006/relationships/slide" Target="/ppt/slides/slide6.xml" Id="Rfd463ffbab1f45fc" /><Relationship Type="http://schemas.openxmlformats.org/officeDocument/2006/relationships/slide" Target="/ppt/slides/slide7.xml" Id="Rcf639edce2b14b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7ebcd5c1134d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0304748bc45d8" /><Relationship Type="http://schemas.openxmlformats.org/officeDocument/2006/relationships/theme" Target="/ppt/slideMasters/theme/theme1.xml" Id="R4c874d05e6f640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90304748bc45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084ecafe047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d61790a7041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b5c74854a41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6b065732c49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acf3e7df645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bf473c3724e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235e6a6d24e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BÅRSETH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BÅRSETH REGNSKAP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6 827 521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141 248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1 681 316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2 677 647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BÅRSETH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15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985 698 686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