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a5d018807048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0a69335334b43"/>
  </p:sldMasterIdLst>
  <p:sldIdLst>
    <p:sldId xmlns:r="http://schemas.openxmlformats.org/officeDocument/2006/relationships" id="256" r:id="Rb8e2f9914bdf4f11"/>
    <p:sldId xmlns:r="http://schemas.openxmlformats.org/officeDocument/2006/relationships" id="257" r:id="R4e63e41b3e804316"/>
    <p:sldId xmlns:r="http://schemas.openxmlformats.org/officeDocument/2006/relationships" id="258" r:id="R5e55c0a48bc64b5b"/>
    <p:sldId xmlns:r="http://schemas.openxmlformats.org/officeDocument/2006/relationships" id="259" r:id="R100575cbde374647"/>
    <p:sldId xmlns:r="http://schemas.openxmlformats.org/officeDocument/2006/relationships" id="260" r:id="R40613900c2be4e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0a69335334b43" /><Relationship Type="http://schemas.openxmlformats.org/officeDocument/2006/relationships/slide" Target="/ppt/slides/slide1.xml" Id="Rb8e2f9914bdf4f11" /><Relationship Type="http://schemas.openxmlformats.org/officeDocument/2006/relationships/slide" Target="/ppt/slides/slide2.xml" Id="R4e63e41b3e804316" /><Relationship Type="http://schemas.openxmlformats.org/officeDocument/2006/relationships/slide" Target="/ppt/slides/slide3.xml" Id="R5e55c0a48bc64b5b" /><Relationship Type="http://schemas.openxmlformats.org/officeDocument/2006/relationships/slide" Target="/ppt/slides/slide4.xml" Id="R100575cbde374647" /><Relationship Type="http://schemas.openxmlformats.org/officeDocument/2006/relationships/slide" Target="/ppt/slides/slide5.xml" Id="R40613900c2be4e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884feeca32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912e9bb214af4" /><Relationship Type="http://schemas.openxmlformats.org/officeDocument/2006/relationships/theme" Target="/ppt/slideMasters/theme/theme1.xml" Id="R87fa3bb27b4941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912e9bb21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9ef93138847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b49048b7b4f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3bc412bc34b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ac0ce7bd84a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f8e9d21b949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LANGROM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LANGROM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LANGROM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LANGROM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LANGROM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LANGROM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LANGROM AS</a:t>
            </a:r>
          </a:p>
        </p:txBody>
      </p:sp>
    </p:spTree>
  </p:cSld>
  <p:clrMapOvr>
    <a:masterClrMapping xmlns:a="http://schemas.openxmlformats.org/drawingml/2006/main"/>
  </p:clrMapOvr>
</p:sld>
</file>