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49f0d9da4a41d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28c24406994e0f"/>
  </p:sldMasterIdLst>
  <p:sldIdLst>
    <p:sldId xmlns:r="http://schemas.openxmlformats.org/officeDocument/2006/relationships" id="256" r:id="R14c85f8f336d46a3"/>
    <p:sldId xmlns:r="http://schemas.openxmlformats.org/officeDocument/2006/relationships" id="257" r:id="R48c766af7cfb4af4"/>
    <p:sldId xmlns:r="http://schemas.openxmlformats.org/officeDocument/2006/relationships" id="258" r:id="R5992b0136e1a4995"/>
    <p:sldId xmlns:r="http://schemas.openxmlformats.org/officeDocument/2006/relationships" id="259" r:id="Rda711fc5b7a74d15"/>
    <p:sldId xmlns:r="http://schemas.openxmlformats.org/officeDocument/2006/relationships" id="260" r:id="Rb578efa136944a82"/>
    <p:sldId xmlns:r="http://schemas.openxmlformats.org/officeDocument/2006/relationships" id="261" r:id="Rc9b7453506284a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8c24406994e0f" /><Relationship Type="http://schemas.openxmlformats.org/officeDocument/2006/relationships/slide" Target="/ppt/slides/slide1.xml" Id="R14c85f8f336d46a3" /><Relationship Type="http://schemas.openxmlformats.org/officeDocument/2006/relationships/slide" Target="/ppt/slides/slide2.xml" Id="R48c766af7cfb4af4" /><Relationship Type="http://schemas.openxmlformats.org/officeDocument/2006/relationships/slide" Target="/ppt/slides/slide3.xml" Id="R5992b0136e1a4995" /><Relationship Type="http://schemas.openxmlformats.org/officeDocument/2006/relationships/slide" Target="/ppt/slides/slide4.xml" Id="Rda711fc5b7a74d15" /><Relationship Type="http://schemas.openxmlformats.org/officeDocument/2006/relationships/slide" Target="/ppt/slides/slide5.xml" Id="Rb578efa136944a82" /><Relationship Type="http://schemas.openxmlformats.org/officeDocument/2006/relationships/slide" Target="/ppt/slides/slide6.xml" Id="Rc9b7453506284a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1cba6b12b41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6154b98e24cb7" /><Relationship Type="http://schemas.openxmlformats.org/officeDocument/2006/relationships/theme" Target="/ppt/slideMasters/theme/theme1.xml" Id="R09b505fd7348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f6154b98e24c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3e00bbed049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236826d474b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bddf38ef742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91343b79745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a5dbdcc7449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9285d18da40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 ODD JØRGEN  –  33,1 %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DRIFTLAND KURT  –  27,2 %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 EIVIND  –  19,1 %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 ØYVIND  –  18,1 %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ESPELAND RASMUS RUNAR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TORGERSEN PER TORE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985 658 021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SIR INVEST AS</a:t>
            </a:r>
          </a:p>
        </p:txBody>
      </p:sp>
    </p:spTree>
  </p:cSld>
  <p:clrMapOvr>
    <a:masterClrMapping xmlns:a="http://schemas.openxmlformats.org/drawingml/2006/main"/>
  </p:clrMapOvr>
</p:sld>
</file>