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db1dd4f8a147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1977c620cf4451"/>
  </p:sldMasterIdLst>
  <p:sldIdLst>
    <p:sldId xmlns:r="http://schemas.openxmlformats.org/officeDocument/2006/relationships" id="256" r:id="R81ca3d01faa446a1"/>
    <p:sldId xmlns:r="http://schemas.openxmlformats.org/officeDocument/2006/relationships" id="257" r:id="Rd96afbf4491a40d8"/>
    <p:sldId xmlns:r="http://schemas.openxmlformats.org/officeDocument/2006/relationships" id="258" r:id="R4cc362e4ed4d4797"/>
    <p:sldId xmlns:r="http://schemas.openxmlformats.org/officeDocument/2006/relationships" id="259" r:id="R9c838c93206041aa"/>
    <p:sldId xmlns:r="http://schemas.openxmlformats.org/officeDocument/2006/relationships" id="260" r:id="Reddc7dda715d46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977c620cf4451" /><Relationship Type="http://schemas.openxmlformats.org/officeDocument/2006/relationships/slide" Target="/ppt/slides/slide1.xml" Id="R81ca3d01faa446a1" /><Relationship Type="http://schemas.openxmlformats.org/officeDocument/2006/relationships/slide" Target="/ppt/slides/slide2.xml" Id="Rd96afbf4491a40d8" /><Relationship Type="http://schemas.openxmlformats.org/officeDocument/2006/relationships/slide" Target="/ppt/slides/slide3.xml" Id="R4cc362e4ed4d4797" /><Relationship Type="http://schemas.openxmlformats.org/officeDocument/2006/relationships/slide" Target="/ppt/slides/slide4.xml" Id="R9c838c93206041aa" /><Relationship Type="http://schemas.openxmlformats.org/officeDocument/2006/relationships/slide" Target="/ppt/slides/slide5.xml" Id="Reddc7dda715d46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7bd52135d42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39bf6efe04a86" /><Relationship Type="http://schemas.openxmlformats.org/officeDocument/2006/relationships/theme" Target="/ppt/slideMasters/theme/theme1.xml" Id="R51b9d5cd4bdd4d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b39bf6efe04a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d66c75563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2c129fc6147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67359626c4e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fb81b47a942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1a41c048a42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