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7af3f181154b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65a38b83034dc6"/>
  </p:sldMasterIdLst>
  <p:sldIdLst>
    <p:sldId xmlns:r="http://schemas.openxmlformats.org/officeDocument/2006/relationships" id="256" r:id="R2c447f883c0f419c"/>
    <p:sldId xmlns:r="http://schemas.openxmlformats.org/officeDocument/2006/relationships" id="257" r:id="Ra72c503b30c64e24"/>
    <p:sldId xmlns:r="http://schemas.openxmlformats.org/officeDocument/2006/relationships" id="258" r:id="Rb30dd765a6e44e64"/>
    <p:sldId xmlns:r="http://schemas.openxmlformats.org/officeDocument/2006/relationships" id="259" r:id="Rbaf9304a753d4f97"/>
    <p:sldId xmlns:r="http://schemas.openxmlformats.org/officeDocument/2006/relationships" id="260" r:id="Raa17d384512d4d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65a38b83034dc6" /><Relationship Type="http://schemas.openxmlformats.org/officeDocument/2006/relationships/slide" Target="/ppt/slides/slide1.xml" Id="R2c447f883c0f419c" /><Relationship Type="http://schemas.openxmlformats.org/officeDocument/2006/relationships/slide" Target="/ppt/slides/slide2.xml" Id="Ra72c503b30c64e24" /><Relationship Type="http://schemas.openxmlformats.org/officeDocument/2006/relationships/slide" Target="/ppt/slides/slide3.xml" Id="Rb30dd765a6e44e64" /><Relationship Type="http://schemas.openxmlformats.org/officeDocument/2006/relationships/slide" Target="/ppt/slides/slide4.xml" Id="Rbaf9304a753d4f97" /><Relationship Type="http://schemas.openxmlformats.org/officeDocument/2006/relationships/slide" Target="/ppt/slides/slide5.xml" Id="Raa17d384512d4d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cf0a7573be45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1b2b3c27e2452c" /><Relationship Type="http://schemas.openxmlformats.org/officeDocument/2006/relationships/theme" Target="/ppt/slideMasters/theme/theme1.xml" Id="R92f1f3c2fe644d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1b2b3c27e245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f9c86236cb49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56bfe026840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3d107644a64c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3a32bb0fde48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ad7afc416841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AUKRA RIGGDRIFT OG CATERING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AUKRA RIGGDRIFT OG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AUKRA RIGGDRIFT OG CATERING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AUKRA RIGGDRIFT OG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AUKRA RIGGDRIFT OG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AUKRA RIGGDRIFT OG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985 620 113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AUKRA RIGGDRIFT OG CATERING AS</a:t>
            </a:r>
          </a:p>
        </p:txBody>
      </p:sp>
    </p:spTree>
  </p:cSld>
  <p:clrMapOvr>
    <a:masterClrMapping xmlns:a="http://schemas.openxmlformats.org/drawingml/2006/main"/>
  </p:clrMapOvr>
</p:sld>
</file>