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eb00c562b549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dccd09eb814010"/>
  </p:sldMasterIdLst>
  <p:sldIdLst>
    <p:sldId xmlns:r="http://schemas.openxmlformats.org/officeDocument/2006/relationships" id="256" r:id="R871698eab78f4a97"/>
    <p:sldId xmlns:r="http://schemas.openxmlformats.org/officeDocument/2006/relationships" id="257" r:id="Rb227a828646a41a0"/>
    <p:sldId xmlns:r="http://schemas.openxmlformats.org/officeDocument/2006/relationships" id="258" r:id="Ra9c0e6d477674ead"/>
    <p:sldId xmlns:r="http://schemas.openxmlformats.org/officeDocument/2006/relationships" id="259" r:id="R5e508cf54cde4ad8"/>
    <p:sldId xmlns:r="http://schemas.openxmlformats.org/officeDocument/2006/relationships" id="260" r:id="R0de0b1a130ee4334"/>
    <p:sldId xmlns:r="http://schemas.openxmlformats.org/officeDocument/2006/relationships" id="261" r:id="R893e8662bcd3495a"/>
    <p:sldId xmlns:r="http://schemas.openxmlformats.org/officeDocument/2006/relationships" id="262" r:id="Rb8e7aeffa79746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ccd09eb814010" /><Relationship Type="http://schemas.openxmlformats.org/officeDocument/2006/relationships/slide" Target="/ppt/slides/slide1.xml" Id="R871698eab78f4a97" /><Relationship Type="http://schemas.openxmlformats.org/officeDocument/2006/relationships/slide" Target="/ppt/slides/slide2.xml" Id="Rb227a828646a41a0" /><Relationship Type="http://schemas.openxmlformats.org/officeDocument/2006/relationships/slide" Target="/ppt/slides/slide3.xml" Id="Ra9c0e6d477674ead" /><Relationship Type="http://schemas.openxmlformats.org/officeDocument/2006/relationships/slide" Target="/ppt/slides/slide4.xml" Id="R5e508cf54cde4ad8" /><Relationship Type="http://schemas.openxmlformats.org/officeDocument/2006/relationships/slide" Target="/ppt/slides/slide5.xml" Id="R0de0b1a130ee4334" /><Relationship Type="http://schemas.openxmlformats.org/officeDocument/2006/relationships/slide" Target="/ppt/slides/slide6.xml" Id="R893e8662bcd3495a" /><Relationship Type="http://schemas.openxmlformats.org/officeDocument/2006/relationships/slide" Target="/ppt/slides/slide7.xml" Id="Rb8e7aeffa79746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733862346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6d2f4e21f46f2" /><Relationship Type="http://schemas.openxmlformats.org/officeDocument/2006/relationships/theme" Target="/ppt/slideMasters/theme/theme1.xml" Id="R36e6bfc8a401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26d2f4e21f46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b890b711a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1a77d53f5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99adfeb15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b0ae4a7eb4a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621ec21664f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46001b67047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a72a4112b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DWTEKNIKK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DWTEKNIKK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8 002 946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1 637 014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1 201 336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2 209 412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11 990 666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 HOLDING AS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OLSTAM HOLDING AB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MIETT HOLDING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KARLSEN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KARLSEN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Knivsøveien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1788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985 601 607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DWTEKNIKK AS</a:t>
            </a:r>
          </a:p>
        </p:txBody>
      </p:sp>
    </p:spTree>
  </p:cSld>
  <p:clrMapOvr>
    <a:masterClrMapping xmlns:a="http://schemas.openxmlformats.org/drawingml/2006/main"/>
  </p:clrMapOvr>
</p:sld>
</file>