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2223557d34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8bd79acbf048f9"/>
  </p:sldMasterIdLst>
  <p:sldIdLst>
    <p:sldId xmlns:r="http://schemas.openxmlformats.org/officeDocument/2006/relationships" id="256" r:id="Rf6b6a6c491164ba6"/>
    <p:sldId xmlns:r="http://schemas.openxmlformats.org/officeDocument/2006/relationships" id="257" r:id="R66639f697e264812"/>
    <p:sldId xmlns:r="http://schemas.openxmlformats.org/officeDocument/2006/relationships" id="258" r:id="Refa7af3e9aec4e55"/>
    <p:sldId xmlns:r="http://schemas.openxmlformats.org/officeDocument/2006/relationships" id="259" r:id="Rbc55e755240b4234"/>
    <p:sldId xmlns:r="http://schemas.openxmlformats.org/officeDocument/2006/relationships" id="260" r:id="R60e3668caaa04d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8bd79acbf048f9" /><Relationship Type="http://schemas.openxmlformats.org/officeDocument/2006/relationships/slide" Target="/ppt/slides/slide1.xml" Id="Rf6b6a6c491164ba6" /><Relationship Type="http://schemas.openxmlformats.org/officeDocument/2006/relationships/slide" Target="/ppt/slides/slide2.xml" Id="R66639f697e264812" /><Relationship Type="http://schemas.openxmlformats.org/officeDocument/2006/relationships/slide" Target="/ppt/slides/slide3.xml" Id="Refa7af3e9aec4e55" /><Relationship Type="http://schemas.openxmlformats.org/officeDocument/2006/relationships/slide" Target="/ppt/slides/slide4.xml" Id="Rbc55e755240b4234" /><Relationship Type="http://schemas.openxmlformats.org/officeDocument/2006/relationships/slide" Target="/ppt/slides/slide5.xml" Id="R60e3668caaa04d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4c870c40445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2ebc6cd744e39" /><Relationship Type="http://schemas.openxmlformats.org/officeDocument/2006/relationships/theme" Target="/ppt/slideMasters/theme/theme1.xml" Id="Ra59f2108db1f46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02ebc6cd744e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4c3601ee74e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c2d949c814a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e74c9a7984b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f88f722874d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4cb77d2ed45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HAUSVIK MARITIME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HAUSVIK MARITIME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985 565 430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