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c3bfaaf09648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4b8ec1d0324fd1"/>
  </p:sldMasterIdLst>
  <p:sldIdLst>
    <p:sldId xmlns:r="http://schemas.openxmlformats.org/officeDocument/2006/relationships" id="256" r:id="R931682c45b2545da"/>
    <p:sldId xmlns:r="http://schemas.openxmlformats.org/officeDocument/2006/relationships" id="257" r:id="Ra80183cb0e944ba5"/>
    <p:sldId xmlns:r="http://schemas.openxmlformats.org/officeDocument/2006/relationships" id="258" r:id="R14a5a83e7eae4d49"/>
    <p:sldId xmlns:r="http://schemas.openxmlformats.org/officeDocument/2006/relationships" id="259" r:id="Raa2bd1d8e6194672"/>
    <p:sldId xmlns:r="http://schemas.openxmlformats.org/officeDocument/2006/relationships" id="260" r:id="R45643558bce94d10"/>
    <p:sldId xmlns:r="http://schemas.openxmlformats.org/officeDocument/2006/relationships" id="261" r:id="Re9ae7a1070744ed6"/>
    <p:sldId xmlns:r="http://schemas.openxmlformats.org/officeDocument/2006/relationships" id="262" r:id="Rf2bb5bf47816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b8ec1d0324fd1" /><Relationship Type="http://schemas.openxmlformats.org/officeDocument/2006/relationships/slide" Target="/ppt/slides/slide1.xml" Id="R931682c45b2545da" /><Relationship Type="http://schemas.openxmlformats.org/officeDocument/2006/relationships/slide" Target="/ppt/slides/slide2.xml" Id="Ra80183cb0e944ba5" /><Relationship Type="http://schemas.openxmlformats.org/officeDocument/2006/relationships/slide" Target="/ppt/slides/slide3.xml" Id="R14a5a83e7eae4d49" /><Relationship Type="http://schemas.openxmlformats.org/officeDocument/2006/relationships/slide" Target="/ppt/slides/slide4.xml" Id="Raa2bd1d8e6194672" /><Relationship Type="http://schemas.openxmlformats.org/officeDocument/2006/relationships/slide" Target="/ppt/slides/slide5.xml" Id="R45643558bce94d10" /><Relationship Type="http://schemas.openxmlformats.org/officeDocument/2006/relationships/slide" Target="/ppt/slides/slide6.xml" Id="Re9ae7a1070744ed6" /><Relationship Type="http://schemas.openxmlformats.org/officeDocument/2006/relationships/slide" Target="/ppt/slides/slide7.xml" Id="Rf2bb5bf47816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220b1af5b4f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06721d0e740d7" /><Relationship Type="http://schemas.openxmlformats.org/officeDocument/2006/relationships/theme" Target="/ppt/slideMasters/theme/theme1.xml" Id="Radf69dd2178746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006721d0e740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0ccb45f9649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35600f08c49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7f1a964d14d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5f2d95f7442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3d6e0791d44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e9f4369bb42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b243311734a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BRAVO BARNEHAGEDRIFT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BRAVO BARNEHAGEDRIFT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6 206 429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458 955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6 235 101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plass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52718875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wenche@noetteliten.no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www.notteliten.barnehageside.no/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985 453 330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BRAVO BARNEHAGEDRIFT AS</a:t>
            </a:r>
          </a:p>
        </p:txBody>
      </p:sp>
    </p:spTree>
  </p:cSld>
  <p:clrMapOvr>
    <a:masterClrMapping xmlns:a="http://schemas.openxmlformats.org/drawingml/2006/main"/>
  </p:clrMapOvr>
</p:sld>
</file>