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15746be10c4f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9c197eebb242ee"/>
  </p:sldMasterIdLst>
  <p:sldIdLst>
    <p:sldId xmlns:r="http://schemas.openxmlformats.org/officeDocument/2006/relationships" id="256" r:id="R1ac65a40e7d14eb7"/>
    <p:sldId xmlns:r="http://schemas.openxmlformats.org/officeDocument/2006/relationships" id="257" r:id="R9dc22ff02f0d4bcc"/>
    <p:sldId xmlns:r="http://schemas.openxmlformats.org/officeDocument/2006/relationships" id="258" r:id="Rcef2b557eef74fe8"/>
    <p:sldId xmlns:r="http://schemas.openxmlformats.org/officeDocument/2006/relationships" id="259" r:id="Rb070754d416645ff"/>
    <p:sldId xmlns:r="http://schemas.openxmlformats.org/officeDocument/2006/relationships" id="260" r:id="R2647225d4d3f485f"/>
    <p:sldId xmlns:r="http://schemas.openxmlformats.org/officeDocument/2006/relationships" id="261" r:id="R7fe007a84b4f482f"/>
    <p:sldId xmlns:r="http://schemas.openxmlformats.org/officeDocument/2006/relationships" id="262" r:id="R5af45595d32a45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9c197eebb242ee" /><Relationship Type="http://schemas.openxmlformats.org/officeDocument/2006/relationships/slide" Target="/ppt/slides/slide1.xml" Id="R1ac65a40e7d14eb7" /><Relationship Type="http://schemas.openxmlformats.org/officeDocument/2006/relationships/slide" Target="/ppt/slides/slide2.xml" Id="R9dc22ff02f0d4bcc" /><Relationship Type="http://schemas.openxmlformats.org/officeDocument/2006/relationships/slide" Target="/ppt/slides/slide3.xml" Id="Rcef2b557eef74fe8" /><Relationship Type="http://schemas.openxmlformats.org/officeDocument/2006/relationships/slide" Target="/ppt/slides/slide4.xml" Id="Rb070754d416645ff" /><Relationship Type="http://schemas.openxmlformats.org/officeDocument/2006/relationships/slide" Target="/ppt/slides/slide5.xml" Id="R2647225d4d3f485f" /><Relationship Type="http://schemas.openxmlformats.org/officeDocument/2006/relationships/slide" Target="/ppt/slides/slide6.xml" Id="R7fe007a84b4f482f" /><Relationship Type="http://schemas.openxmlformats.org/officeDocument/2006/relationships/slide" Target="/ppt/slides/slide7.xml" Id="R5af45595d32a45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70c8ac68ad4a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e5ad0dfd6946f4" /><Relationship Type="http://schemas.openxmlformats.org/officeDocument/2006/relationships/theme" Target="/ppt/slideMasters/theme/theme1.xml" Id="Rcaf8064d10a646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9e5ad0dfd6946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f83f18a09344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42feebe5e447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497b1a4d1145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f97da9ddaa46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94c39e4e3e4a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99ec070c62421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26c85eaa1641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 ELEKTRO AS ble etablert [år] og holder til i Bjørkelangen.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22 297 664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2 770 334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2 250 084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4 834 476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11 306 488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HØGENES FRODE ANDREAS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JAN SVEISTRUP HOLDING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SLORBAK LINDA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THUEN RONNY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Nordre Bliksrud vei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1940 Bjørkelangen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63 85 61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985 449 341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 ELEKTRO AS</a:t>
            </a:r>
          </a:p>
        </p:txBody>
      </p:sp>
    </p:spTree>
  </p:cSld>
  <p:clrMapOvr>
    <a:masterClrMapping xmlns:a="http://schemas.openxmlformats.org/drawingml/2006/main"/>
  </p:clrMapOvr>
</p:sld>
</file>