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7caa687fa34b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acced5fe894668"/>
  </p:sldMasterIdLst>
  <p:sldIdLst>
    <p:sldId xmlns:r="http://schemas.openxmlformats.org/officeDocument/2006/relationships" id="256" r:id="R7a0779dba731485f"/>
    <p:sldId xmlns:r="http://schemas.openxmlformats.org/officeDocument/2006/relationships" id="257" r:id="R49e22d24c47848a7"/>
    <p:sldId xmlns:r="http://schemas.openxmlformats.org/officeDocument/2006/relationships" id="258" r:id="R0fc0f485d92c4a77"/>
    <p:sldId xmlns:r="http://schemas.openxmlformats.org/officeDocument/2006/relationships" id="259" r:id="R05c843f984b5420b"/>
    <p:sldId xmlns:r="http://schemas.openxmlformats.org/officeDocument/2006/relationships" id="260" r:id="R4fc24af62cd141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acced5fe894668" /><Relationship Type="http://schemas.openxmlformats.org/officeDocument/2006/relationships/slide" Target="/ppt/slides/slide1.xml" Id="R7a0779dba731485f" /><Relationship Type="http://schemas.openxmlformats.org/officeDocument/2006/relationships/slide" Target="/ppt/slides/slide2.xml" Id="R49e22d24c47848a7" /><Relationship Type="http://schemas.openxmlformats.org/officeDocument/2006/relationships/slide" Target="/ppt/slides/slide3.xml" Id="R0fc0f485d92c4a77" /><Relationship Type="http://schemas.openxmlformats.org/officeDocument/2006/relationships/slide" Target="/ppt/slides/slide4.xml" Id="R05c843f984b5420b" /><Relationship Type="http://schemas.openxmlformats.org/officeDocument/2006/relationships/slide" Target="/ppt/slides/slide5.xml" Id="R4fc24af62cd141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fb7ee1964b40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9bca4cd7c4e16" /><Relationship Type="http://schemas.openxmlformats.org/officeDocument/2006/relationships/theme" Target="/ppt/slideMasters/theme/theme1.xml" Id="Re63e5ec61bec4f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d9bca4cd7c4e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95ef6888f4f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4e991168840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81cbfcea742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74711506a4d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cd4579e6446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PENSJONISTFORBUNDET ANDENES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PENSJONISTFORBUNDET ANDENES ble etablert [år] og holder til i Andenes.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Egil Brensholm, Fridtjof Nansensgate 108A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8480 Andenes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ebrensholm@outlook.com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985 298 564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