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966ffb01b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9dcbab96b54f18"/>
  </p:sldMasterIdLst>
  <p:sldIdLst>
    <p:sldId xmlns:r="http://schemas.openxmlformats.org/officeDocument/2006/relationships" id="256" r:id="Rfd602e93960b4067"/>
    <p:sldId xmlns:r="http://schemas.openxmlformats.org/officeDocument/2006/relationships" id="257" r:id="Rbead304182fa4f78"/>
    <p:sldId xmlns:r="http://schemas.openxmlformats.org/officeDocument/2006/relationships" id="258" r:id="R9e9a118cff1f4734"/>
    <p:sldId xmlns:r="http://schemas.openxmlformats.org/officeDocument/2006/relationships" id="259" r:id="R68ce3631a4344337"/>
    <p:sldId xmlns:r="http://schemas.openxmlformats.org/officeDocument/2006/relationships" id="260" r:id="Re7f98a7d3def499f"/>
    <p:sldId xmlns:r="http://schemas.openxmlformats.org/officeDocument/2006/relationships" id="261" r:id="Ra13f14772b44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dcbab96b54f18" /><Relationship Type="http://schemas.openxmlformats.org/officeDocument/2006/relationships/slide" Target="/ppt/slides/slide1.xml" Id="Rfd602e93960b4067" /><Relationship Type="http://schemas.openxmlformats.org/officeDocument/2006/relationships/slide" Target="/ppt/slides/slide2.xml" Id="Rbead304182fa4f78" /><Relationship Type="http://schemas.openxmlformats.org/officeDocument/2006/relationships/slide" Target="/ppt/slides/slide3.xml" Id="R9e9a118cff1f4734" /><Relationship Type="http://schemas.openxmlformats.org/officeDocument/2006/relationships/slide" Target="/ppt/slides/slide4.xml" Id="R68ce3631a4344337" /><Relationship Type="http://schemas.openxmlformats.org/officeDocument/2006/relationships/slide" Target="/ppt/slides/slide5.xml" Id="Re7f98a7d3def499f" /><Relationship Type="http://schemas.openxmlformats.org/officeDocument/2006/relationships/slide" Target="/ppt/slides/slide6.xml" Id="Ra13f14772b44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ed011913b41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441caced941f1" /><Relationship Type="http://schemas.openxmlformats.org/officeDocument/2006/relationships/theme" Target="/ppt/slideMasters/theme/theme1.xml" Id="R799b92f51d78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441caced9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7b0b4617b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3fb629ac3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4df9d8f1f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3bc8b86ae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440aad4a544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dd2790312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PENSJONISTFORBUNDET ANDENES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Egil Brensholm, Fridtjof Nansensgate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ebrensholm@outlook.com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