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75f57f5d464f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7f9d7ac6947d8"/>
  </p:sldMasterIdLst>
  <p:sldIdLst>
    <p:sldId xmlns:r="http://schemas.openxmlformats.org/officeDocument/2006/relationships" id="256" r:id="R74db78e6129e4061"/>
    <p:sldId xmlns:r="http://schemas.openxmlformats.org/officeDocument/2006/relationships" id="257" r:id="Ra9b25e78623f42fb"/>
    <p:sldId xmlns:r="http://schemas.openxmlformats.org/officeDocument/2006/relationships" id="258" r:id="Rd4440db061fb4b88"/>
    <p:sldId xmlns:r="http://schemas.openxmlformats.org/officeDocument/2006/relationships" id="259" r:id="R65ca8214e2674ce2"/>
    <p:sldId xmlns:r="http://schemas.openxmlformats.org/officeDocument/2006/relationships" id="260" r:id="R361cdea19f1442dc"/>
    <p:sldId xmlns:r="http://schemas.openxmlformats.org/officeDocument/2006/relationships" id="261" r:id="R12b10b67374b486f"/>
    <p:sldId xmlns:r="http://schemas.openxmlformats.org/officeDocument/2006/relationships" id="262" r:id="R6cc59a9efcc444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7f9d7ac6947d8" /><Relationship Type="http://schemas.openxmlformats.org/officeDocument/2006/relationships/slide" Target="/ppt/slides/slide1.xml" Id="R74db78e6129e4061" /><Relationship Type="http://schemas.openxmlformats.org/officeDocument/2006/relationships/slide" Target="/ppt/slides/slide2.xml" Id="Ra9b25e78623f42fb" /><Relationship Type="http://schemas.openxmlformats.org/officeDocument/2006/relationships/slide" Target="/ppt/slides/slide3.xml" Id="Rd4440db061fb4b88" /><Relationship Type="http://schemas.openxmlformats.org/officeDocument/2006/relationships/slide" Target="/ppt/slides/slide4.xml" Id="R65ca8214e2674ce2" /><Relationship Type="http://schemas.openxmlformats.org/officeDocument/2006/relationships/slide" Target="/ppt/slides/slide5.xml" Id="R361cdea19f1442dc" /><Relationship Type="http://schemas.openxmlformats.org/officeDocument/2006/relationships/slide" Target="/ppt/slides/slide6.xml" Id="R12b10b67374b486f" /><Relationship Type="http://schemas.openxmlformats.org/officeDocument/2006/relationships/slide" Target="/ppt/slides/slide7.xml" Id="R6cc59a9efcc444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857bb7129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67e86c3004b68" /><Relationship Type="http://schemas.openxmlformats.org/officeDocument/2006/relationships/theme" Target="/ppt/slideMasters/theme/theme1.xml" Id="Rb63185b83feb40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67e86c300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ad99c3dbd43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5a49751cc42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a3738655c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778cbc85847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a88df7be5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bb2142fcc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748d48ad748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PETROLEUM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PETROLEUM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11 076 684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28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