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f5248e84fa41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cbce009ef04d01"/>
  </p:sldMasterIdLst>
  <p:sldIdLst>
    <p:sldId xmlns:r="http://schemas.openxmlformats.org/officeDocument/2006/relationships" id="256" r:id="R6cf3ea39a6614ef0"/>
    <p:sldId xmlns:r="http://schemas.openxmlformats.org/officeDocument/2006/relationships" id="257" r:id="Red2efbf916af4352"/>
    <p:sldId xmlns:r="http://schemas.openxmlformats.org/officeDocument/2006/relationships" id="258" r:id="R2e664da4b0964984"/>
    <p:sldId xmlns:r="http://schemas.openxmlformats.org/officeDocument/2006/relationships" id="259" r:id="R2f0441d50d90445b"/>
    <p:sldId xmlns:r="http://schemas.openxmlformats.org/officeDocument/2006/relationships" id="260" r:id="R03a541132a284c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cbce009ef04d01" /><Relationship Type="http://schemas.openxmlformats.org/officeDocument/2006/relationships/slide" Target="/ppt/slides/slide1.xml" Id="R6cf3ea39a6614ef0" /><Relationship Type="http://schemas.openxmlformats.org/officeDocument/2006/relationships/slide" Target="/ppt/slides/slide2.xml" Id="Red2efbf916af4352" /><Relationship Type="http://schemas.openxmlformats.org/officeDocument/2006/relationships/slide" Target="/ppt/slides/slide3.xml" Id="R2e664da4b0964984" /><Relationship Type="http://schemas.openxmlformats.org/officeDocument/2006/relationships/slide" Target="/ppt/slides/slide4.xml" Id="R2f0441d50d90445b" /><Relationship Type="http://schemas.openxmlformats.org/officeDocument/2006/relationships/slide" Target="/ppt/slides/slide5.xml" Id="R03a541132a284c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886d97dff40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9f8c5bdf14daa" /><Relationship Type="http://schemas.openxmlformats.org/officeDocument/2006/relationships/theme" Target="/ppt/slideMasters/theme/theme1.xml" Id="Rdd4e1435996648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09f8c5bdf14d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7d3028c484a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c65457e845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c5eb3ae5a41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1f61677054a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dc00c9b8d47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RUNE ANTONSEN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RUNE ANTONSEN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