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c08eb7a9c041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c19c1b30a4406c"/>
  </p:sldMasterIdLst>
  <p:sldIdLst>
    <p:sldId xmlns:r="http://schemas.openxmlformats.org/officeDocument/2006/relationships" id="256" r:id="R238d8fbf0bf14b23"/>
    <p:sldId xmlns:r="http://schemas.openxmlformats.org/officeDocument/2006/relationships" id="257" r:id="R634d2f1b2c1c42b9"/>
    <p:sldId xmlns:r="http://schemas.openxmlformats.org/officeDocument/2006/relationships" id="258" r:id="Rda95fd27780845f9"/>
    <p:sldId xmlns:r="http://schemas.openxmlformats.org/officeDocument/2006/relationships" id="259" r:id="Re0d30b0daba9445f"/>
    <p:sldId xmlns:r="http://schemas.openxmlformats.org/officeDocument/2006/relationships" id="260" r:id="R465527a797bd448f"/>
    <p:sldId xmlns:r="http://schemas.openxmlformats.org/officeDocument/2006/relationships" id="261" r:id="R28b30563292b47ce"/>
    <p:sldId xmlns:r="http://schemas.openxmlformats.org/officeDocument/2006/relationships" id="262" r:id="R87518e7145cb4a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c19c1b30a4406c" /><Relationship Type="http://schemas.openxmlformats.org/officeDocument/2006/relationships/slide" Target="/ppt/slides/slide1.xml" Id="R238d8fbf0bf14b23" /><Relationship Type="http://schemas.openxmlformats.org/officeDocument/2006/relationships/slide" Target="/ppt/slides/slide2.xml" Id="R634d2f1b2c1c42b9" /><Relationship Type="http://schemas.openxmlformats.org/officeDocument/2006/relationships/slide" Target="/ppt/slides/slide3.xml" Id="Rda95fd27780845f9" /><Relationship Type="http://schemas.openxmlformats.org/officeDocument/2006/relationships/slide" Target="/ppt/slides/slide4.xml" Id="Re0d30b0daba9445f" /><Relationship Type="http://schemas.openxmlformats.org/officeDocument/2006/relationships/slide" Target="/ppt/slides/slide5.xml" Id="R465527a797bd448f" /><Relationship Type="http://schemas.openxmlformats.org/officeDocument/2006/relationships/slide" Target="/ppt/slides/slide6.xml" Id="R28b30563292b47ce" /><Relationship Type="http://schemas.openxmlformats.org/officeDocument/2006/relationships/slide" Target="/ppt/slides/slide7.xml" Id="R87518e7145cb4a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e8481e588646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f2ebbce8b4ff3" /><Relationship Type="http://schemas.openxmlformats.org/officeDocument/2006/relationships/theme" Target="/ppt/slideMasters/theme/theme1.xml" Id="R6e9fb66ed6bc42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8f2ebbce8b4f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ecc014ea24d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366cec25743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3282d7e3f45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a581f93e84d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7e375e83041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bc19ccd4841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70031aae443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 ØKONOMI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9 781 569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936 619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785 895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1 012 461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2 972 426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FEIRING BØRGE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VENNESTRØM STIG ALDOR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MANGSET EVA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NYBAKKEN METTE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STRØMSØYEN BRITT HANNE  –  15,2 %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Strandsagvegen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firmapost@dalaokonomi.no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www.sagakl.no/vaare-kontorer/innlandet/dala-oekonomi-as/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985 282 013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