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2b4d0605d71413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79848e9b39e41cb"/>
  </p:sldMasterIdLst>
  <p:sldIdLst>
    <p:sldId xmlns:r="http://schemas.openxmlformats.org/officeDocument/2006/relationships" id="256" r:id="Rb04539d3adc1430e"/>
    <p:sldId xmlns:r="http://schemas.openxmlformats.org/officeDocument/2006/relationships" id="257" r:id="Rac5d9e5787034d5b"/>
    <p:sldId xmlns:r="http://schemas.openxmlformats.org/officeDocument/2006/relationships" id="258" r:id="R1880269322934908"/>
    <p:sldId xmlns:r="http://schemas.openxmlformats.org/officeDocument/2006/relationships" id="259" r:id="Rf6d2835a2b40423e"/>
    <p:sldId xmlns:r="http://schemas.openxmlformats.org/officeDocument/2006/relationships" id="260" r:id="Raa35355587a34017"/>
    <p:sldId xmlns:r="http://schemas.openxmlformats.org/officeDocument/2006/relationships" id="261" r:id="R83ba6b4421364b4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79848e9b39e41cb" /><Relationship Type="http://schemas.openxmlformats.org/officeDocument/2006/relationships/slide" Target="/ppt/slides/slide1.xml" Id="Rb04539d3adc1430e" /><Relationship Type="http://schemas.openxmlformats.org/officeDocument/2006/relationships/slide" Target="/ppt/slides/slide2.xml" Id="Rac5d9e5787034d5b" /><Relationship Type="http://schemas.openxmlformats.org/officeDocument/2006/relationships/slide" Target="/ppt/slides/slide3.xml" Id="R1880269322934908" /><Relationship Type="http://schemas.openxmlformats.org/officeDocument/2006/relationships/slide" Target="/ppt/slides/slide4.xml" Id="Rf6d2835a2b40423e" /><Relationship Type="http://schemas.openxmlformats.org/officeDocument/2006/relationships/slide" Target="/ppt/slides/slide5.xml" Id="Raa35355587a34017" /><Relationship Type="http://schemas.openxmlformats.org/officeDocument/2006/relationships/slide" Target="/ppt/slides/slide6.xml" Id="R83ba6b4421364b4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f4b98114724ca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d91f6eb0ad4e3d" /><Relationship Type="http://schemas.openxmlformats.org/officeDocument/2006/relationships/theme" Target="/ppt/slideMasters/theme/theme1.xml" Id="R8261f21d90554d2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ed91f6eb0ad4e3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09852736fb41b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52e4f5a319479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b397237e3d429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0babdcfb37411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e71d64ba64434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070e85fd164a9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PROTECTOR FORSIKRING ASA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PROTECTOR FORSIKRING ASA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PROTECTOR FORSIKRING ASA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PROTECTOR FORSIKRING ASA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PROTECTOR FORSIKRING ASA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PROTECTOR FORSIKRING ASA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Andre aksjonærer  –  29,4 %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AWC AS  –  13,4 %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STENSHAGEN INVEST AS  –  9,1 %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CITIBANK EUROPE PLC  –  5,4 %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VERDIPAPIRFOND ODIN NORDEN  –  5,2 %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VERDIPAPIRFONDET ALFRED BERG GAMBAK  –  4,7 %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PROTECTOR FORSIKRING ASA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Filipstad brygge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24 13 17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servicedesk@protectorforsikring.no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www.protectorforsikring.no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985 279 721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PROTECTOR FORSIKRING ASA</a:t>
            </a:r>
          </a:p>
        </p:txBody>
      </p:sp>
    </p:spTree>
  </p:cSld>
  <p:clrMapOvr>
    <a:masterClrMapping xmlns:a="http://schemas.openxmlformats.org/drawingml/2006/main"/>
  </p:clrMapOvr>
</p:sld>
</file>