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bd199bd7a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95f9ed3ed4b4c"/>
  </p:sldMasterIdLst>
  <p:sldIdLst>
    <p:sldId xmlns:r="http://schemas.openxmlformats.org/officeDocument/2006/relationships" id="256" r:id="R6947ffcb227d404c"/>
    <p:sldId xmlns:r="http://schemas.openxmlformats.org/officeDocument/2006/relationships" id="257" r:id="Rc03124103ab042c6"/>
    <p:sldId xmlns:r="http://schemas.openxmlformats.org/officeDocument/2006/relationships" id="258" r:id="Rf30cfc8316fc40fa"/>
    <p:sldId xmlns:r="http://schemas.openxmlformats.org/officeDocument/2006/relationships" id="259" r:id="Rcb569dcf50ed4aa5"/>
    <p:sldId xmlns:r="http://schemas.openxmlformats.org/officeDocument/2006/relationships" id="260" r:id="R92025fba699e4936"/>
    <p:sldId xmlns:r="http://schemas.openxmlformats.org/officeDocument/2006/relationships" id="261" r:id="Re3e8df21255f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95f9ed3ed4b4c" /><Relationship Type="http://schemas.openxmlformats.org/officeDocument/2006/relationships/slide" Target="/ppt/slides/slide1.xml" Id="R6947ffcb227d404c" /><Relationship Type="http://schemas.openxmlformats.org/officeDocument/2006/relationships/slide" Target="/ppt/slides/slide2.xml" Id="Rc03124103ab042c6" /><Relationship Type="http://schemas.openxmlformats.org/officeDocument/2006/relationships/slide" Target="/ppt/slides/slide3.xml" Id="Rf30cfc8316fc40fa" /><Relationship Type="http://schemas.openxmlformats.org/officeDocument/2006/relationships/slide" Target="/ppt/slides/slide4.xml" Id="Rcb569dcf50ed4aa5" /><Relationship Type="http://schemas.openxmlformats.org/officeDocument/2006/relationships/slide" Target="/ppt/slides/slide5.xml" Id="R92025fba699e4936" /><Relationship Type="http://schemas.openxmlformats.org/officeDocument/2006/relationships/slide" Target="/ppt/slides/slide6.xml" Id="Re3e8df21255f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cd8ded3fd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cd47df1514759" /><Relationship Type="http://schemas.openxmlformats.org/officeDocument/2006/relationships/theme" Target="/ppt/slideMasters/theme/theme1.xml" Id="R21fcfa391f5a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cd47df151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0b6e65130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b6662e8142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36364a84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21dc2241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de93983d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dcf35835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NYTORVET SERVICENTER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NYTORVET SERVICENTER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ODDMAR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