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495560ba6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a1cb877614da8"/>
  </p:sldMasterIdLst>
  <p:sldIdLst>
    <p:sldId xmlns:r="http://schemas.openxmlformats.org/officeDocument/2006/relationships" id="256" r:id="R0f6b0e63683e4378"/>
    <p:sldId xmlns:r="http://schemas.openxmlformats.org/officeDocument/2006/relationships" id="257" r:id="R70565f0e87cf4308"/>
    <p:sldId xmlns:r="http://schemas.openxmlformats.org/officeDocument/2006/relationships" id="258" r:id="R07e3b7d681324457"/>
    <p:sldId xmlns:r="http://schemas.openxmlformats.org/officeDocument/2006/relationships" id="259" r:id="R8d244277e9594470"/>
    <p:sldId xmlns:r="http://schemas.openxmlformats.org/officeDocument/2006/relationships" id="260" r:id="R9a117f644f46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a1cb877614da8" /><Relationship Type="http://schemas.openxmlformats.org/officeDocument/2006/relationships/slide" Target="/ppt/slides/slide1.xml" Id="R0f6b0e63683e4378" /><Relationship Type="http://schemas.openxmlformats.org/officeDocument/2006/relationships/slide" Target="/ppt/slides/slide2.xml" Id="R70565f0e87cf4308" /><Relationship Type="http://schemas.openxmlformats.org/officeDocument/2006/relationships/slide" Target="/ppt/slides/slide3.xml" Id="R07e3b7d681324457" /><Relationship Type="http://schemas.openxmlformats.org/officeDocument/2006/relationships/slide" Target="/ppt/slides/slide4.xml" Id="R8d244277e9594470" /><Relationship Type="http://schemas.openxmlformats.org/officeDocument/2006/relationships/slide" Target="/ppt/slides/slide5.xml" Id="R9a117f644f46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a66c11082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9c46e03654304" /><Relationship Type="http://schemas.openxmlformats.org/officeDocument/2006/relationships/theme" Target="/ppt/slideMasters/theme/theme1.xml" Id="R4afdcf310d85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79c46e0365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79306f32e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86c3cf3104d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1bb7eed4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94755b3c6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953e86132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