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55114a394343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29ffbc38549f1"/>
  </p:sldMasterIdLst>
  <p:sldIdLst>
    <p:sldId xmlns:r="http://schemas.openxmlformats.org/officeDocument/2006/relationships" id="256" r:id="Rc9c990180c3c42ef"/>
    <p:sldId xmlns:r="http://schemas.openxmlformats.org/officeDocument/2006/relationships" id="257" r:id="R1ed5995e75274998"/>
    <p:sldId xmlns:r="http://schemas.openxmlformats.org/officeDocument/2006/relationships" id="258" r:id="Rc2a4fc3bcf514434"/>
    <p:sldId xmlns:r="http://schemas.openxmlformats.org/officeDocument/2006/relationships" id="259" r:id="R20ae7c48ee2c4c72"/>
    <p:sldId xmlns:r="http://schemas.openxmlformats.org/officeDocument/2006/relationships" id="260" r:id="Rf7edf9f707af4a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29ffbc38549f1" /><Relationship Type="http://schemas.openxmlformats.org/officeDocument/2006/relationships/slide" Target="/ppt/slides/slide1.xml" Id="Rc9c990180c3c42ef" /><Relationship Type="http://schemas.openxmlformats.org/officeDocument/2006/relationships/slide" Target="/ppt/slides/slide2.xml" Id="R1ed5995e75274998" /><Relationship Type="http://schemas.openxmlformats.org/officeDocument/2006/relationships/slide" Target="/ppt/slides/slide3.xml" Id="Rc2a4fc3bcf514434" /><Relationship Type="http://schemas.openxmlformats.org/officeDocument/2006/relationships/slide" Target="/ppt/slides/slide4.xml" Id="R20ae7c48ee2c4c72" /><Relationship Type="http://schemas.openxmlformats.org/officeDocument/2006/relationships/slide" Target="/ppt/slides/slide5.xml" Id="Rf7edf9f707af4a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6b14754af49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f5ef08ab74ce7" /><Relationship Type="http://schemas.openxmlformats.org/officeDocument/2006/relationships/theme" Target="/ppt/slideMasters/theme/theme1.xml" Id="Rc51a1cbe28c54c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df5ef08ab74c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fab612cee45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e961cfe284b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19126435c44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8e89d9e7141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abca673874b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984 944 721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