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380a5bf7a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5424b42194106"/>
  </p:sldMasterIdLst>
  <p:sldIdLst>
    <p:sldId xmlns:r="http://schemas.openxmlformats.org/officeDocument/2006/relationships" id="256" r:id="Rc2792ac0d7da42e3"/>
    <p:sldId xmlns:r="http://schemas.openxmlformats.org/officeDocument/2006/relationships" id="257" r:id="Rfaefcfbffd424a30"/>
    <p:sldId xmlns:r="http://schemas.openxmlformats.org/officeDocument/2006/relationships" id="258" r:id="Rea7b5115fc854087"/>
    <p:sldId xmlns:r="http://schemas.openxmlformats.org/officeDocument/2006/relationships" id="259" r:id="Rc59bfe4f8faa4225"/>
    <p:sldId xmlns:r="http://schemas.openxmlformats.org/officeDocument/2006/relationships" id="260" r:id="R65ac9ceab1f8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5424b42194106" /><Relationship Type="http://schemas.openxmlformats.org/officeDocument/2006/relationships/slide" Target="/ppt/slides/slide1.xml" Id="Rc2792ac0d7da42e3" /><Relationship Type="http://schemas.openxmlformats.org/officeDocument/2006/relationships/slide" Target="/ppt/slides/slide2.xml" Id="Rfaefcfbffd424a30" /><Relationship Type="http://schemas.openxmlformats.org/officeDocument/2006/relationships/slide" Target="/ppt/slides/slide3.xml" Id="Rea7b5115fc854087" /><Relationship Type="http://schemas.openxmlformats.org/officeDocument/2006/relationships/slide" Target="/ppt/slides/slide4.xml" Id="Rc59bfe4f8faa4225" /><Relationship Type="http://schemas.openxmlformats.org/officeDocument/2006/relationships/slide" Target="/ppt/slides/slide5.xml" Id="R65ac9ceab1f8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aeb4baec3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e264b563c4941" /><Relationship Type="http://schemas.openxmlformats.org/officeDocument/2006/relationships/theme" Target="/ppt/slideMasters/theme/theme1.xml" Id="Rfd069be0c671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e264b563c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5d80d402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65992627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c6b895d4c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c0b54491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edc458876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