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b43b6bb15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eaffffbc7d44e7"/>
  </p:sldMasterIdLst>
  <p:sldIdLst>
    <p:sldId xmlns:r="http://schemas.openxmlformats.org/officeDocument/2006/relationships" id="256" r:id="Rea6c15f22dc74fcd"/>
    <p:sldId xmlns:r="http://schemas.openxmlformats.org/officeDocument/2006/relationships" id="257" r:id="R7aa6ba7c639b4b1f"/>
    <p:sldId xmlns:r="http://schemas.openxmlformats.org/officeDocument/2006/relationships" id="258" r:id="R7fad45cfe8364a35"/>
    <p:sldId xmlns:r="http://schemas.openxmlformats.org/officeDocument/2006/relationships" id="259" r:id="Re5fcc6da50f94ae6"/>
    <p:sldId xmlns:r="http://schemas.openxmlformats.org/officeDocument/2006/relationships" id="260" r:id="R6daaa8379a544078"/>
    <p:sldId xmlns:r="http://schemas.openxmlformats.org/officeDocument/2006/relationships" id="261" r:id="R6cb51bf0bdc94e8a"/>
    <p:sldId xmlns:r="http://schemas.openxmlformats.org/officeDocument/2006/relationships" id="262" r:id="Raef35e3571d14b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affffbc7d44e7" /><Relationship Type="http://schemas.openxmlformats.org/officeDocument/2006/relationships/slide" Target="/ppt/slides/slide1.xml" Id="Rea6c15f22dc74fcd" /><Relationship Type="http://schemas.openxmlformats.org/officeDocument/2006/relationships/slide" Target="/ppt/slides/slide2.xml" Id="R7aa6ba7c639b4b1f" /><Relationship Type="http://schemas.openxmlformats.org/officeDocument/2006/relationships/slide" Target="/ppt/slides/slide3.xml" Id="R7fad45cfe8364a35" /><Relationship Type="http://schemas.openxmlformats.org/officeDocument/2006/relationships/slide" Target="/ppt/slides/slide4.xml" Id="Re5fcc6da50f94ae6" /><Relationship Type="http://schemas.openxmlformats.org/officeDocument/2006/relationships/slide" Target="/ppt/slides/slide5.xml" Id="R6daaa8379a544078" /><Relationship Type="http://schemas.openxmlformats.org/officeDocument/2006/relationships/slide" Target="/ppt/slides/slide6.xml" Id="R6cb51bf0bdc94e8a" /><Relationship Type="http://schemas.openxmlformats.org/officeDocument/2006/relationships/slide" Target="/ppt/slides/slide7.xml" Id="Raef35e3571d14b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368e57b7b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c43b4000d492d" /><Relationship Type="http://schemas.openxmlformats.org/officeDocument/2006/relationships/theme" Target="/ppt/slideMasters/theme/theme1.xml" Id="R4ceb6b9f8f2e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8c43b4000d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ba884708446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95b4d9ecd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ed5759bbd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29fa24df741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fbc39516d41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c4506ce2d40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210c88d4f49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SVERRE ROALD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ROALD AS ble etablert [år] og holder til i Vigra.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41 430 377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19 479 689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29 341 487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 EIGEDOM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Gjøsund, Nørestranda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6040 Vigra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18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post@roald.no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www.roald.no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984 747 039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ROALD AS</a:t>
            </a:r>
          </a:p>
        </p:txBody>
      </p:sp>
    </p:spTree>
  </p:cSld>
  <p:clrMapOvr>
    <a:masterClrMapping xmlns:a="http://schemas.openxmlformats.org/drawingml/2006/main"/>
  </p:clrMapOvr>
</p:sld>
</file>