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e6fe8f2aea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1d58fbeac14489"/>
  </p:sldMasterIdLst>
  <p:sldIdLst>
    <p:sldId xmlns:r="http://schemas.openxmlformats.org/officeDocument/2006/relationships" id="256" r:id="Ra1b38520bee5467e"/>
    <p:sldId xmlns:r="http://schemas.openxmlformats.org/officeDocument/2006/relationships" id="257" r:id="Rc80503cf3e4c498f"/>
    <p:sldId xmlns:r="http://schemas.openxmlformats.org/officeDocument/2006/relationships" id="258" r:id="Rcf3c6c1fa366415f"/>
    <p:sldId xmlns:r="http://schemas.openxmlformats.org/officeDocument/2006/relationships" id="259" r:id="R1e0a799cb0344b12"/>
    <p:sldId xmlns:r="http://schemas.openxmlformats.org/officeDocument/2006/relationships" id="260" r:id="R19dee9456e7a4eac"/>
    <p:sldId xmlns:r="http://schemas.openxmlformats.org/officeDocument/2006/relationships" id="261" r:id="Rc6b6ea6460bb47fe"/>
    <p:sldId xmlns:r="http://schemas.openxmlformats.org/officeDocument/2006/relationships" id="262" r:id="R34b787530e3747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d58fbeac14489" /><Relationship Type="http://schemas.openxmlformats.org/officeDocument/2006/relationships/slide" Target="/ppt/slides/slide1.xml" Id="Ra1b38520bee5467e" /><Relationship Type="http://schemas.openxmlformats.org/officeDocument/2006/relationships/slide" Target="/ppt/slides/slide2.xml" Id="Rc80503cf3e4c498f" /><Relationship Type="http://schemas.openxmlformats.org/officeDocument/2006/relationships/slide" Target="/ppt/slides/slide3.xml" Id="Rcf3c6c1fa366415f" /><Relationship Type="http://schemas.openxmlformats.org/officeDocument/2006/relationships/slide" Target="/ppt/slides/slide4.xml" Id="R1e0a799cb0344b12" /><Relationship Type="http://schemas.openxmlformats.org/officeDocument/2006/relationships/slide" Target="/ppt/slides/slide5.xml" Id="R19dee9456e7a4eac" /><Relationship Type="http://schemas.openxmlformats.org/officeDocument/2006/relationships/slide" Target="/ppt/slides/slide6.xml" Id="Rc6b6ea6460bb47fe" /><Relationship Type="http://schemas.openxmlformats.org/officeDocument/2006/relationships/slide" Target="/ppt/slides/slide7.xml" Id="R34b787530e3747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1a2f3067e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4b4bda23e4ea7" /><Relationship Type="http://schemas.openxmlformats.org/officeDocument/2006/relationships/theme" Target="/ppt/slideMasters/theme/theme1.xml" Id="R4f917eb97b3d44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c4b4bda23e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71ce720b9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971956958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67b160e8640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2ba70c59a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38af37f704d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d894ada4447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eb614001240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LTT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54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