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ff6c9792a49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445d257dde403e"/>
  </p:sldMasterIdLst>
  <p:sldIdLst>
    <p:sldId xmlns:r="http://schemas.openxmlformats.org/officeDocument/2006/relationships" id="256" r:id="R76db69e0214e465c"/>
    <p:sldId xmlns:r="http://schemas.openxmlformats.org/officeDocument/2006/relationships" id="257" r:id="Ra67251593c5a461f"/>
    <p:sldId xmlns:r="http://schemas.openxmlformats.org/officeDocument/2006/relationships" id="258" r:id="Rb8d02eb6c4724841"/>
    <p:sldId xmlns:r="http://schemas.openxmlformats.org/officeDocument/2006/relationships" id="259" r:id="Rce902feb2a604f49"/>
    <p:sldId xmlns:r="http://schemas.openxmlformats.org/officeDocument/2006/relationships" id="260" r:id="R73bafba461fd4c3a"/>
    <p:sldId xmlns:r="http://schemas.openxmlformats.org/officeDocument/2006/relationships" id="261" r:id="R616545479fec4c5c"/>
    <p:sldId xmlns:r="http://schemas.openxmlformats.org/officeDocument/2006/relationships" id="262" r:id="Rc69f5365cebf46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45d257dde403e" /><Relationship Type="http://schemas.openxmlformats.org/officeDocument/2006/relationships/slide" Target="/ppt/slides/slide1.xml" Id="R76db69e0214e465c" /><Relationship Type="http://schemas.openxmlformats.org/officeDocument/2006/relationships/slide" Target="/ppt/slides/slide2.xml" Id="Ra67251593c5a461f" /><Relationship Type="http://schemas.openxmlformats.org/officeDocument/2006/relationships/slide" Target="/ppt/slides/slide3.xml" Id="Rb8d02eb6c4724841" /><Relationship Type="http://schemas.openxmlformats.org/officeDocument/2006/relationships/slide" Target="/ppt/slides/slide4.xml" Id="Rce902feb2a604f49" /><Relationship Type="http://schemas.openxmlformats.org/officeDocument/2006/relationships/slide" Target="/ppt/slides/slide5.xml" Id="R73bafba461fd4c3a" /><Relationship Type="http://schemas.openxmlformats.org/officeDocument/2006/relationships/slide" Target="/ppt/slides/slide6.xml" Id="R616545479fec4c5c" /><Relationship Type="http://schemas.openxmlformats.org/officeDocument/2006/relationships/slide" Target="/ppt/slides/slide7.xml" Id="Rc69f5365cebf46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6d7b221e946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d12ee90694ab0" /><Relationship Type="http://schemas.openxmlformats.org/officeDocument/2006/relationships/theme" Target="/ppt/slideMasters/theme/theme1.xml" Id="R505aadd0ef0744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7d12ee90694a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873ca8e6343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fe576f88145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ad5bb6f8241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5087a4f904f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631b61ac548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55e5eab6242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7f7a27df54c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KYST LNG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KYST LNG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7 056 749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10 119 419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