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7ce3b57ffb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df6fea476e444c"/>
  </p:sldMasterIdLst>
  <p:sldIdLst>
    <p:sldId xmlns:r="http://schemas.openxmlformats.org/officeDocument/2006/relationships" id="256" r:id="R2f62501d379245e1"/>
    <p:sldId xmlns:r="http://schemas.openxmlformats.org/officeDocument/2006/relationships" id="257" r:id="Re018c6b281a34d8a"/>
    <p:sldId xmlns:r="http://schemas.openxmlformats.org/officeDocument/2006/relationships" id="258" r:id="Rc65ab77b62b04c40"/>
    <p:sldId xmlns:r="http://schemas.openxmlformats.org/officeDocument/2006/relationships" id="259" r:id="Rbd9c80edeb6547b4"/>
    <p:sldId xmlns:r="http://schemas.openxmlformats.org/officeDocument/2006/relationships" id="260" r:id="R0947a0369c6c470e"/>
    <p:sldId xmlns:r="http://schemas.openxmlformats.org/officeDocument/2006/relationships" id="261" r:id="R1757439270204f04"/>
    <p:sldId xmlns:r="http://schemas.openxmlformats.org/officeDocument/2006/relationships" id="262" r:id="Rc68985ce25d2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f6fea476e444c" /><Relationship Type="http://schemas.openxmlformats.org/officeDocument/2006/relationships/slide" Target="/ppt/slides/slide1.xml" Id="R2f62501d379245e1" /><Relationship Type="http://schemas.openxmlformats.org/officeDocument/2006/relationships/slide" Target="/ppt/slides/slide2.xml" Id="Re018c6b281a34d8a" /><Relationship Type="http://schemas.openxmlformats.org/officeDocument/2006/relationships/slide" Target="/ppt/slides/slide3.xml" Id="Rc65ab77b62b04c40" /><Relationship Type="http://schemas.openxmlformats.org/officeDocument/2006/relationships/slide" Target="/ppt/slides/slide4.xml" Id="Rbd9c80edeb6547b4" /><Relationship Type="http://schemas.openxmlformats.org/officeDocument/2006/relationships/slide" Target="/ppt/slides/slide5.xml" Id="R0947a0369c6c470e" /><Relationship Type="http://schemas.openxmlformats.org/officeDocument/2006/relationships/slide" Target="/ppt/slides/slide6.xml" Id="R1757439270204f04" /><Relationship Type="http://schemas.openxmlformats.org/officeDocument/2006/relationships/slide" Target="/ppt/slides/slide7.xml" Id="Rc68985ce25d2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a88266507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729d881024c48" /><Relationship Type="http://schemas.openxmlformats.org/officeDocument/2006/relationships/theme" Target="/ppt/slideMasters/theme/theme1.xml" Id="Rfdc74e949d4745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729d88102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b70a4b30c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c5c0fc967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14016d5b1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454ee272f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35931108a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b639296a24a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3f728c03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