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a2c368bdac40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10b66e73724787"/>
  </p:sldMasterIdLst>
  <p:sldIdLst>
    <p:sldId xmlns:r="http://schemas.openxmlformats.org/officeDocument/2006/relationships" id="256" r:id="R080751cece914add"/>
    <p:sldId xmlns:r="http://schemas.openxmlformats.org/officeDocument/2006/relationships" id="257" r:id="R9806463c899849f6"/>
    <p:sldId xmlns:r="http://schemas.openxmlformats.org/officeDocument/2006/relationships" id="258" r:id="R6f4bdec21ece47e6"/>
    <p:sldId xmlns:r="http://schemas.openxmlformats.org/officeDocument/2006/relationships" id="259" r:id="R501f15aa6f1f404b"/>
    <p:sldId xmlns:r="http://schemas.openxmlformats.org/officeDocument/2006/relationships" id="260" r:id="R1a01c8f207d244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0b66e73724787" /><Relationship Type="http://schemas.openxmlformats.org/officeDocument/2006/relationships/slide" Target="/ppt/slides/slide1.xml" Id="R080751cece914add" /><Relationship Type="http://schemas.openxmlformats.org/officeDocument/2006/relationships/slide" Target="/ppt/slides/slide2.xml" Id="R9806463c899849f6" /><Relationship Type="http://schemas.openxmlformats.org/officeDocument/2006/relationships/slide" Target="/ppt/slides/slide3.xml" Id="R6f4bdec21ece47e6" /><Relationship Type="http://schemas.openxmlformats.org/officeDocument/2006/relationships/slide" Target="/ppt/slides/slide4.xml" Id="R501f15aa6f1f404b" /><Relationship Type="http://schemas.openxmlformats.org/officeDocument/2006/relationships/slide" Target="/ppt/slides/slide5.xml" Id="R1a01c8f207d244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a96c2cf364f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5f157041e4933" /><Relationship Type="http://schemas.openxmlformats.org/officeDocument/2006/relationships/theme" Target="/ppt/slideMasters/theme/theme1.xml" Id="R82ffc2119cb3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25f157041e49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e97355a3047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db35b7e194d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07a99e3af45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1c04c33a64e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b437b125f4e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